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76" autoAdjust="0"/>
  </p:normalViewPr>
  <p:slideViewPr>
    <p:cSldViewPr snapToGrid="0">
      <p:cViewPr>
        <p:scale>
          <a:sx n="57" d="100"/>
          <a:sy n="57" d="100"/>
        </p:scale>
        <p:origin x="-122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6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74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06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33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34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88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1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9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65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55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8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11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87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60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7109-7031-4551-9C8E-FE103BA324F2}" type="datetimeFigureOut">
              <a:rPr lang="hr-HR" smtClean="0"/>
              <a:pPr/>
              <a:t>24.10.2018.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CA2D71-71D6-4CA5-A8F0-FE5EB42DAF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My </a:t>
            </a:r>
            <a:r>
              <a:rPr lang="hr-HR" dirty="0" err="1" smtClean="0"/>
              <a:t>hobby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interview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Lidija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Miklošević</a:t>
            </a:r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Nera Bandić</a:t>
            </a:r>
          </a:p>
        </p:txBody>
      </p:sp>
      <p:pic>
        <p:nvPicPr>
          <p:cNvPr id="1026" name="Picture 2" descr="C:\Users\KRESIMIR\Desktop\SIb2Z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536" y="417576"/>
            <a:ext cx="3182112" cy="212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8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4083127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>9.Do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give</a:t>
            </a:r>
            <a:r>
              <a:rPr lang="hr-HR" sz="3600" dirty="0" smtClean="0"/>
              <a:t> </a:t>
            </a:r>
            <a:r>
              <a:rPr lang="hr-HR" sz="3600" dirty="0" err="1" smtClean="0"/>
              <a:t>names</a:t>
            </a:r>
            <a:r>
              <a:rPr lang="hr-HR" sz="3600" dirty="0" smtClean="0"/>
              <a:t> to all </a:t>
            </a:r>
            <a:r>
              <a:rPr lang="hr-HR" sz="3600" dirty="0" err="1" smtClean="0"/>
              <a:t>rescued</a:t>
            </a:r>
            <a:r>
              <a:rPr lang="hr-HR" sz="3600" dirty="0" smtClean="0"/>
              <a:t> </a:t>
            </a:r>
            <a:r>
              <a:rPr lang="hr-HR" sz="3600" dirty="0" err="1" smtClean="0"/>
              <a:t>cats</a:t>
            </a:r>
            <a:r>
              <a:rPr lang="hr-HR" sz="3600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236852"/>
            <a:ext cx="4353880" cy="580517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74303" y="3021768"/>
            <a:ext cx="4083126" cy="2584449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They</a:t>
            </a:r>
            <a:r>
              <a:rPr lang="hr-HR" sz="2000" dirty="0" smtClean="0"/>
              <a:t> all </a:t>
            </a:r>
            <a:r>
              <a:rPr lang="hr-HR" sz="2000" dirty="0" err="1" smtClean="0"/>
              <a:t>have</a:t>
            </a:r>
            <a:r>
              <a:rPr lang="hr-HR" sz="2000" dirty="0" smtClean="0"/>
              <a:t> </a:t>
            </a:r>
            <a:r>
              <a:rPr lang="hr-HR" sz="2000" dirty="0" err="1" smtClean="0"/>
              <a:t>names</a:t>
            </a:r>
            <a:r>
              <a:rPr lang="hr-HR" sz="2000" dirty="0" smtClean="0"/>
              <a:t>. </a:t>
            </a:r>
            <a:r>
              <a:rPr lang="hr-HR" sz="2000" dirty="0" err="1" smtClean="0"/>
              <a:t>These</a:t>
            </a:r>
            <a:r>
              <a:rPr lang="hr-HR" sz="2000" dirty="0" smtClean="0"/>
              <a:t> are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names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come</a:t>
            </a:r>
            <a:r>
              <a:rPr lang="hr-HR" sz="2000" dirty="0" smtClean="0"/>
              <a:t> to </a:t>
            </a:r>
            <a:r>
              <a:rPr lang="hr-HR" sz="2000" dirty="0" err="1" smtClean="0"/>
              <a:t>my</a:t>
            </a:r>
            <a:r>
              <a:rPr lang="hr-HR" sz="2000" dirty="0" smtClean="0"/>
              <a:t> </a:t>
            </a:r>
            <a:r>
              <a:rPr lang="hr-HR" sz="2000" dirty="0" err="1" smtClean="0"/>
              <a:t>mind</a:t>
            </a:r>
            <a:r>
              <a:rPr lang="hr-HR" sz="2000" dirty="0" smtClean="0"/>
              <a:t> </a:t>
            </a:r>
            <a:r>
              <a:rPr lang="hr-HR" sz="2000" dirty="0" err="1" smtClean="0"/>
              <a:t>right</a:t>
            </a:r>
            <a:r>
              <a:rPr lang="hr-HR" sz="2000" dirty="0" smtClean="0"/>
              <a:t> </a:t>
            </a:r>
            <a:r>
              <a:rPr lang="hr-HR" sz="2000" dirty="0" err="1" smtClean="0"/>
              <a:t>now</a:t>
            </a:r>
            <a:r>
              <a:rPr lang="hr-HR" sz="2000" dirty="0" smtClean="0"/>
              <a:t>: Jelena, Elena, Đumbir, Bosiljak, </a:t>
            </a:r>
            <a:r>
              <a:rPr lang="hr-HR" sz="2000" dirty="0" err="1" smtClean="0"/>
              <a:t>Garfield</a:t>
            </a:r>
            <a:r>
              <a:rPr lang="hr-HR" sz="2000" dirty="0" smtClean="0"/>
              <a:t>, Mona, Iris, </a:t>
            </a:r>
            <a:r>
              <a:rPr lang="hr-HR" sz="2000" dirty="0" err="1" smtClean="0"/>
              <a:t>Molly</a:t>
            </a:r>
            <a:r>
              <a:rPr lang="hr-HR" sz="2000" dirty="0" smtClean="0"/>
              <a:t>…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4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873460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>1.Why </a:t>
            </a:r>
            <a:r>
              <a:rPr lang="hr-HR" sz="3600" dirty="0" err="1" smtClean="0"/>
              <a:t>did</a:t>
            </a:r>
            <a:r>
              <a:rPr lang="hr-HR" sz="3600" dirty="0" smtClean="0"/>
              <a:t>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decide</a:t>
            </a:r>
            <a:r>
              <a:rPr lang="hr-HR" sz="3600" dirty="0" smtClean="0"/>
              <a:t> to </a:t>
            </a:r>
            <a:r>
              <a:rPr lang="hr-HR" sz="3600" dirty="0" err="1" smtClean="0"/>
              <a:t>rescue</a:t>
            </a:r>
            <a:r>
              <a:rPr lang="hr-HR" sz="3600" dirty="0" smtClean="0"/>
              <a:t> </a:t>
            </a:r>
            <a:r>
              <a:rPr lang="hr-HR" sz="3600" dirty="0" err="1" smtClean="0"/>
              <a:t>specifically</a:t>
            </a:r>
            <a:r>
              <a:rPr lang="hr-HR" sz="3600" dirty="0" smtClean="0"/>
              <a:t> </a:t>
            </a:r>
            <a:r>
              <a:rPr lang="hr-HR" sz="3600" dirty="0" err="1" smtClean="0"/>
              <a:t>cats</a:t>
            </a:r>
            <a:r>
              <a:rPr lang="hr-HR" sz="3600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71" y="1352282"/>
            <a:ext cx="5476901" cy="410767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15223" y="3568055"/>
            <a:ext cx="5686331" cy="258444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 </a:t>
            </a:r>
            <a:r>
              <a:rPr lang="hr-HR" sz="2000" dirty="0" err="1" smtClean="0"/>
              <a:t>guess</a:t>
            </a:r>
            <a:r>
              <a:rPr lang="hr-HR" sz="2000" dirty="0" smtClean="0"/>
              <a:t> </a:t>
            </a:r>
            <a:r>
              <a:rPr lang="hr-HR" sz="2000" dirty="0" err="1" smtClean="0"/>
              <a:t>because</a:t>
            </a:r>
            <a:r>
              <a:rPr lang="hr-HR" sz="2000" dirty="0" smtClean="0"/>
              <a:t> I </a:t>
            </a:r>
            <a:r>
              <a:rPr lang="hr-HR" sz="2000" dirty="0" err="1" smtClean="0"/>
              <a:t>was</a:t>
            </a:r>
            <a:r>
              <a:rPr lang="hr-HR" sz="2000" dirty="0" smtClean="0"/>
              <a:t> </a:t>
            </a:r>
            <a:r>
              <a:rPr lang="hr-HR" sz="2000" dirty="0" err="1" smtClean="0"/>
              <a:t>raised</a:t>
            </a:r>
            <a:r>
              <a:rPr lang="hr-HR" sz="2000" dirty="0" smtClean="0"/>
              <a:t> </a:t>
            </a:r>
            <a:r>
              <a:rPr lang="hr-HR" sz="2000" dirty="0" err="1" smtClean="0"/>
              <a:t>around</a:t>
            </a:r>
            <a:r>
              <a:rPr lang="hr-HR" sz="2000" dirty="0" smtClean="0"/>
              <a:t> </a:t>
            </a:r>
            <a:r>
              <a:rPr lang="hr-HR" sz="2000" dirty="0" err="1" smtClean="0"/>
              <a:t>cats</a:t>
            </a:r>
            <a:r>
              <a:rPr lang="hr-HR" sz="2000" dirty="0" smtClean="0"/>
              <a:t>. My </a:t>
            </a:r>
            <a:r>
              <a:rPr lang="hr-HR" sz="2000" dirty="0" err="1" smtClean="0"/>
              <a:t>grandparents</a:t>
            </a:r>
            <a:r>
              <a:rPr lang="hr-HR" sz="2000" dirty="0" smtClean="0"/>
              <a:t> </a:t>
            </a:r>
            <a:r>
              <a:rPr lang="hr-HR" sz="2000" dirty="0" err="1" smtClean="0"/>
              <a:t>always</a:t>
            </a:r>
            <a:r>
              <a:rPr lang="hr-HR" sz="2000" dirty="0" smtClean="0"/>
              <a:t> had </a:t>
            </a:r>
            <a:r>
              <a:rPr lang="hr-HR" sz="2000" dirty="0" err="1" smtClean="0"/>
              <a:t>cats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my</a:t>
            </a:r>
            <a:r>
              <a:rPr lang="hr-HR" sz="2000" dirty="0" smtClean="0"/>
              <a:t> </a:t>
            </a:r>
            <a:r>
              <a:rPr lang="hr-HR" sz="2000" dirty="0" err="1" smtClean="0"/>
              <a:t>sister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I </a:t>
            </a:r>
            <a:r>
              <a:rPr lang="hr-HR" sz="2000" dirty="0" err="1" smtClean="0"/>
              <a:t>used</a:t>
            </a:r>
            <a:r>
              <a:rPr lang="hr-HR" sz="2000" dirty="0" smtClean="0"/>
              <a:t> to </a:t>
            </a:r>
            <a:r>
              <a:rPr lang="hr-HR" sz="2000" dirty="0" err="1" smtClean="0"/>
              <a:t>play</a:t>
            </a:r>
            <a:r>
              <a:rPr lang="hr-HR" sz="2000" dirty="0" smtClean="0"/>
              <a:t> </a:t>
            </a:r>
            <a:r>
              <a:rPr lang="hr-HR" sz="2000" dirty="0" err="1" smtClean="0"/>
              <a:t>with</a:t>
            </a:r>
            <a:r>
              <a:rPr lang="hr-HR" sz="2000" dirty="0" smtClean="0"/>
              <a:t> </a:t>
            </a:r>
            <a:r>
              <a:rPr lang="hr-HR" sz="2000" dirty="0" err="1" smtClean="0"/>
              <a:t>them</a:t>
            </a:r>
            <a:r>
              <a:rPr lang="hr-HR" sz="2000" dirty="0" smtClean="0"/>
              <a:t> a </a:t>
            </a:r>
            <a:r>
              <a:rPr lang="hr-HR" sz="2000" dirty="0" err="1" smtClean="0"/>
              <a:t>lot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68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74337" y="859371"/>
            <a:ext cx="3854528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>2. How </a:t>
            </a:r>
            <a:r>
              <a:rPr lang="hr-HR" sz="3600" dirty="0" err="1" smtClean="0"/>
              <a:t>many</a:t>
            </a:r>
            <a:r>
              <a:rPr lang="hr-HR" sz="3600" dirty="0" smtClean="0"/>
              <a:t> </a:t>
            </a:r>
            <a:r>
              <a:rPr lang="hr-HR" sz="3600" dirty="0" err="1" smtClean="0"/>
              <a:t>cats</a:t>
            </a:r>
            <a:r>
              <a:rPr lang="hr-HR" sz="3600" dirty="0" smtClean="0"/>
              <a:t> </a:t>
            </a:r>
            <a:r>
              <a:rPr lang="hr-HR" sz="3600" dirty="0" err="1" smtClean="0"/>
              <a:t>have</a:t>
            </a:r>
            <a:r>
              <a:rPr lang="hr-HR" sz="3600" dirty="0" smtClean="0"/>
              <a:t>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rescued</a:t>
            </a:r>
            <a:r>
              <a:rPr lang="hr-HR" sz="3600" dirty="0" smtClean="0"/>
              <a:t> </a:t>
            </a:r>
            <a:r>
              <a:rPr lang="hr-HR" sz="3600" dirty="0" err="1" smtClean="0"/>
              <a:t>so</a:t>
            </a:r>
            <a:r>
              <a:rPr lang="hr-HR" sz="3600" dirty="0" smtClean="0"/>
              <a:t> far?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851" y="1137326"/>
            <a:ext cx="4276961" cy="427696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674337" y="2588597"/>
            <a:ext cx="5078021" cy="2584449"/>
          </a:xfrm>
        </p:spPr>
        <p:txBody>
          <a:bodyPr>
            <a:noAutofit/>
          </a:bodyPr>
          <a:lstStyle/>
          <a:p>
            <a:r>
              <a:rPr lang="hr-HR" sz="2000" dirty="0" smtClean="0"/>
              <a:t>I don’t </a:t>
            </a:r>
            <a:r>
              <a:rPr lang="hr-HR" sz="2000" dirty="0" err="1" smtClean="0"/>
              <a:t>know</a:t>
            </a:r>
            <a:r>
              <a:rPr lang="hr-HR" sz="2000" dirty="0" smtClean="0"/>
              <a:t> </a:t>
            </a:r>
            <a:r>
              <a:rPr lang="hr-HR" sz="2000" dirty="0" err="1" smtClean="0"/>
              <a:t>exactly</a:t>
            </a:r>
            <a:r>
              <a:rPr lang="hr-HR" sz="2000" dirty="0" smtClean="0"/>
              <a:t>. I’ve </a:t>
            </a:r>
            <a:r>
              <a:rPr lang="hr-HR" sz="2000" dirty="0" err="1" smtClean="0"/>
              <a:t>helped</a:t>
            </a:r>
            <a:r>
              <a:rPr lang="hr-HR" sz="2000" dirty="0" smtClean="0"/>
              <a:t> </a:t>
            </a:r>
            <a:r>
              <a:rPr lang="hr-HR" sz="2000" dirty="0" err="1" smtClean="0"/>
              <a:t>maybe</a:t>
            </a:r>
            <a:r>
              <a:rPr lang="hr-HR" sz="2000" dirty="0" smtClean="0"/>
              <a:t> 30 </a:t>
            </a:r>
            <a:r>
              <a:rPr lang="hr-HR" sz="2000" dirty="0" err="1" smtClean="0"/>
              <a:t>cats</a:t>
            </a:r>
            <a:r>
              <a:rPr lang="hr-HR" sz="2000" dirty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three</a:t>
            </a:r>
            <a:r>
              <a:rPr lang="hr-HR" sz="2000" dirty="0" smtClean="0"/>
              <a:t> </a:t>
            </a:r>
            <a:r>
              <a:rPr lang="hr-HR" sz="2000" dirty="0" err="1" smtClean="0"/>
              <a:t>years</a:t>
            </a:r>
            <a:r>
              <a:rPr lang="hr-HR" sz="2000" dirty="0" smtClean="0"/>
              <a:t> time.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97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3.Does </a:t>
            </a:r>
            <a:r>
              <a:rPr lang="hr-HR" sz="4000" dirty="0" err="1" smtClean="0"/>
              <a:t>anyone</a:t>
            </a:r>
            <a:r>
              <a:rPr lang="hr-HR" sz="4000" dirty="0" smtClean="0"/>
              <a:t> </a:t>
            </a:r>
            <a:r>
              <a:rPr lang="hr-HR" sz="4000" dirty="0" err="1" smtClean="0"/>
              <a:t>help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197" y="1244749"/>
            <a:ext cx="4444087" cy="395167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7334" y="3220588"/>
            <a:ext cx="5298463" cy="2799482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Yes</a:t>
            </a:r>
            <a:r>
              <a:rPr lang="hr-HR" sz="2000" dirty="0" smtClean="0"/>
              <a:t>, I’m </a:t>
            </a:r>
            <a:r>
              <a:rPr lang="hr-HR" sz="2000" dirty="0" err="1" smtClean="0"/>
              <a:t>volunteering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one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associations</a:t>
            </a:r>
            <a:r>
              <a:rPr lang="hr-HR" sz="2000" dirty="0" smtClean="0"/>
              <a:t> for </a:t>
            </a:r>
            <a:r>
              <a:rPr lang="hr-HR" sz="2000" dirty="0" err="1" smtClean="0"/>
              <a:t>animal</a:t>
            </a:r>
            <a:r>
              <a:rPr lang="hr-HR" sz="2000" dirty="0" smtClean="0"/>
              <a:t> </a:t>
            </a:r>
            <a:r>
              <a:rPr lang="hr-HR" sz="2000" dirty="0" err="1" smtClean="0"/>
              <a:t>protection</a:t>
            </a:r>
            <a:r>
              <a:rPr lang="hr-HR" sz="2000" dirty="0" smtClean="0"/>
              <a:t> </a:t>
            </a:r>
            <a:r>
              <a:rPr lang="hr-HR" sz="2000" dirty="0" err="1" smtClean="0"/>
              <a:t>called</a:t>
            </a:r>
            <a:r>
              <a:rPr lang="hr-HR" sz="2000" dirty="0" smtClean="0"/>
              <a:t> </a:t>
            </a:r>
            <a:r>
              <a:rPr lang="hr-HR" sz="2000" dirty="0" err="1" smtClean="0"/>
              <a:t>Full</a:t>
            </a:r>
            <a:r>
              <a:rPr lang="hr-HR" sz="2000" dirty="0" smtClean="0"/>
              <a:t> </a:t>
            </a:r>
            <a:r>
              <a:rPr lang="hr-HR" sz="2000" dirty="0" err="1" smtClean="0"/>
              <a:t>Litter</a:t>
            </a:r>
            <a:r>
              <a:rPr lang="hr-HR" sz="2000" dirty="0" smtClean="0"/>
              <a:t> </a:t>
            </a:r>
            <a:r>
              <a:rPr lang="hr-HR" sz="2000" dirty="0" err="1" smtClean="0"/>
              <a:t>Box</a:t>
            </a:r>
            <a:r>
              <a:rPr lang="hr-HR" sz="2000" dirty="0" smtClean="0"/>
              <a:t>. </a:t>
            </a:r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mostly</a:t>
            </a:r>
            <a:r>
              <a:rPr lang="hr-HR" sz="2000" dirty="0" smtClean="0"/>
              <a:t> work on </a:t>
            </a:r>
            <a:r>
              <a:rPr lang="hr-HR" sz="2000" dirty="0" err="1" smtClean="0"/>
              <a:t>spaying</a:t>
            </a:r>
            <a:r>
              <a:rPr lang="hr-HR" sz="2000" dirty="0" smtClean="0"/>
              <a:t>/</a:t>
            </a:r>
            <a:r>
              <a:rPr lang="hr-HR" sz="2000" dirty="0" err="1" smtClean="0"/>
              <a:t>neutering</a:t>
            </a:r>
            <a:r>
              <a:rPr lang="hr-HR" sz="2000" dirty="0" smtClean="0"/>
              <a:t> </a:t>
            </a:r>
            <a:r>
              <a:rPr lang="hr-HR" sz="2000" dirty="0" err="1" smtClean="0"/>
              <a:t>stray</a:t>
            </a:r>
            <a:r>
              <a:rPr lang="hr-HR" sz="2000" dirty="0" smtClean="0"/>
              <a:t> </a:t>
            </a:r>
            <a:r>
              <a:rPr lang="hr-HR" sz="2000" dirty="0" err="1" smtClean="0"/>
              <a:t>cats</a:t>
            </a:r>
            <a:r>
              <a:rPr lang="hr-HR" sz="2000" dirty="0" smtClean="0"/>
              <a:t>. </a:t>
            </a:r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also</a:t>
            </a:r>
            <a:r>
              <a:rPr lang="hr-HR" sz="2000" dirty="0" smtClean="0"/>
              <a:t> </a:t>
            </a:r>
            <a:r>
              <a:rPr lang="hr-HR" sz="2000" dirty="0" err="1" smtClean="0"/>
              <a:t>drive</a:t>
            </a:r>
            <a:r>
              <a:rPr lang="hr-HR" sz="2000" dirty="0" smtClean="0"/>
              <a:t> </a:t>
            </a:r>
            <a:r>
              <a:rPr lang="hr-HR" sz="2000" dirty="0" err="1" smtClean="0"/>
              <a:t>ill</a:t>
            </a:r>
            <a:r>
              <a:rPr lang="hr-HR" sz="2000" dirty="0" smtClean="0"/>
              <a:t> </a:t>
            </a:r>
            <a:r>
              <a:rPr lang="hr-HR" sz="2000" dirty="0" err="1" smtClean="0"/>
              <a:t>cats</a:t>
            </a:r>
            <a:r>
              <a:rPr lang="hr-HR" sz="2000" dirty="0" smtClean="0"/>
              <a:t> to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vet</a:t>
            </a:r>
            <a:r>
              <a:rPr lang="hr-HR" sz="2000" dirty="0" smtClean="0"/>
              <a:t>, look for foster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forever</a:t>
            </a:r>
            <a:r>
              <a:rPr lang="hr-HR" sz="2000" dirty="0" smtClean="0"/>
              <a:t> </a:t>
            </a:r>
            <a:r>
              <a:rPr lang="hr-HR" sz="2000" dirty="0" err="1" smtClean="0"/>
              <a:t>homes</a:t>
            </a:r>
            <a:r>
              <a:rPr lang="hr-HR" sz="2000" dirty="0" smtClean="0"/>
              <a:t>, provide health care…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755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968" y="514924"/>
            <a:ext cx="3854528" cy="127846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4.In </a:t>
            </a:r>
            <a:r>
              <a:rPr lang="hr-HR" sz="3600" dirty="0" err="1" smtClean="0"/>
              <a:t>what</a:t>
            </a:r>
            <a:r>
              <a:rPr lang="hr-HR" sz="3600" dirty="0" smtClean="0"/>
              <a:t> </a:t>
            </a:r>
            <a:r>
              <a:rPr lang="hr-HR" sz="3600" dirty="0" err="1" smtClean="0"/>
              <a:t>way</a:t>
            </a:r>
            <a:r>
              <a:rPr lang="hr-HR" sz="3600" dirty="0" smtClean="0"/>
              <a:t> do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rescue</a:t>
            </a:r>
            <a:r>
              <a:rPr lang="hr-HR" sz="3600" dirty="0" smtClean="0"/>
              <a:t> </a:t>
            </a:r>
            <a:r>
              <a:rPr lang="hr-HR" sz="3600" dirty="0" err="1" smtClean="0"/>
              <a:t>them</a:t>
            </a:r>
            <a:r>
              <a:rPr lang="hr-HR" sz="3600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4311" y="1640830"/>
            <a:ext cx="4320561" cy="287965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68241" y="2133124"/>
            <a:ext cx="5929528" cy="2584449"/>
          </a:xfrm>
        </p:spPr>
        <p:txBody>
          <a:bodyPr>
            <a:noAutofit/>
          </a:bodyPr>
          <a:lstStyle/>
          <a:p>
            <a:r>
              <a:rPr lang="hr-HR" sz="2000" dirty="0" smtClean="0"/>
              <a:t>Some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them</a:t>
            </a:r>
            <a:r>
              <a:rPr lang="hr-HR" sz="2000" dirty="0" smtClean="0"/>
              <a:t> </a:t>
            </a:r>
            <a:r>
              <a:rPr lang="hr-HR" sz="2000" dirty="0" err="1" smtClean="0"/>
              <a:t>just</a:t>
            </a:r>
            <a:r>
              <a:rPr lang="hr-HR" sz="2000" dirty="0" smtClean="0"/>
              <a:t> </a:t>
            </a:r>
            <a:r>
              <a:rPr lang="hr-HR" sz="2000" dirty="0" err="1" smtClean="0"/>
              <a:t>need</a:t>
            </a:r>
            <a:r>
              <a:rPr lang="hr-HR" sz="2000" dirty="0" smtClean="0"/>
              <a:t> transport to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vet</a:t>
            </a:r>
            <a:r>
              <a:rPr lang="hr-HR" sz="2000" dirty="0" smtClean="0"/>
              <a:t>, some </a:t>
            </a:r>
            <a:r>
              <a:rPr lang="hr-HR" sz="2000" dirty="0" err="1" smtClean="0"/>
              <a:t>need</a:t>
            </a:r>
            <a:r>
              <a:rPr lang="hr-HR" sz="2000" dirty="0" smtClean="0"/>
              <a:t> health care </a:t>
            </a:r>
            <a:r>
              <a:rPr lang="hr-HR" sz="2000" dirty="0" err="1" smtClean="0"/>
              <a:t>and</a:t>
            </a:r>
            <a:r>
              <a:rPr lang="hr-HR" sz="2000" dirty="0" smtClean="0"/>
              <a:t> some </a:t>
            </a:r>
            <a:r>
              <a:rPr lang="hr-HR" sz="2000" dirty="0" err="1" smtClean="0"/>
              <a:t>need</a:t>
            </a:r>
            <a:r>
              <a:rPr lang="hr-HR" sz="2000" dirty="0" smtClean="0"/>
              <a:t> a foster home for a </a:t>
            </a:r>
            <a:r>
              <a:rPr lang="hr-HR" sz="2000" dirty="0" err="1" smtClean="0"/>
              <a:t>while</a:t>
            </a:r>
            <a:r>
              <a:rPr lang="hr-HR" sz="2000" dirty="0" smtClean="0"/>
              <a:t>. </a:t>
            </a:r>
            <a:r>
              <a:rPr lang="hr-HR" sz="2000" dirty="0" err="1" smtClean="0"/>
              <a:t>Right</a:t>
            </a:r>
            <a:r>
              <a:rPr lang="hr-HR" sz="2000" dirty="0" smtClean="0"/>
              <a:t> </a:t>
            </a:r>
            <a:r>
              <a:rPr lang="hr-HR" sz="2000" dirty="0" err="1" smtClean="0"/>
              <a:t>now</a:t>
            </a:r>
            <a:r>
              <a:rPr lang="hr-HR" sz="2000" dirty="0" smtClean="0"/>
              <a:t>, I’m </a:t>
            </a:r>
            <a:r>
              <a:rPr lang="hr-HR" sz="2000" dirty="0" err="1" smtClean="0"/>
              <a:t>fostering</a:t>
            </a:r>
            <a:r>
              <a:rPr lang="hr-HR" sz="2000" dirty="0" smtClean="0"/>
              <a:t> a </a:t>
            </a:r>
            <a:r>
              <a:rPr lang="hr-HR" sz="2000" dirty="0" err="1" smtClean="0"/>
              <a:t>cute</a:t>
            </a:r>
            <a:r>
              <a:rPr lang="hr-HR" sz="2000" dirty="0" smtClean="0"/>
              <a:t> </a:t>
            </a:r>
            <a:r>
              <a:rPr lang="hr-HR" sz="2000" dirty="0" err="1" smtClean="0"/>
              <a:t>kitten</a:t>
            </a:r>
            <a:r>
              <a:rPr lang="hr-HR" sz="2000" dirty="0" smtClean="0"/>
              <a:t>. First I </a:t>
            </a:r>
            <a:r>
              <a:rPr lang="hr-HR" sz="2000" dirty="0" err="1" smtClean="0"/>
              <a:t>took</a:t>
            </a:r>
            <a:r>
              <a:rPr lang="hr-HR" sz="2000" dirty="0" smtClean="0"/>
              <a:t> her to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vet</a:t>
            </a:r>
            <a:r>
              <a:rPr lang="hr-HR" sz="2000" dirty="0" smtClean="0"/>
              <a:t>. </a:t>
            </a:r>
            <a:r>
              <a:rPr lang="hr-HR" sz="2000" dirty="0" err="1" smtClean="0"/>
              <a:t>Then</a:t>
            </a:r>
            <a:r>
              <a:rPr lang="hr-HR" sz="2000" dirty="0" smtClean="0"/>
              <a:t> I </a:t>
            </a:r>
            <a:r>
              <a:rPr lang="hr-HR" sz="2000" dirty="0" err="1" smtClean="0"/>
              <a:t>gave</a:t>
            </a:r>
            <a:r>
              <a:rPr lang="hr-HR" sz="2000" dirty="0" smtClean="0"/>
              <a:t> her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antibiotics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vet</a:t>
            </a:r>
            <a:r>
              <a:rPr lang="hr-HR" sz="2000" dirty="0" smtClean="0"/>
              <a:t> </a:t>
            </a:r>
            <a:r>
              <a:rPr lang="hr-HR" sz="2000" dirty="0" err="1" smtClean="0"/>
              <a:t>prescribed</a:t>
            </a:r>
            <a:r>
              <a:rPr lang="hr-HR" sz="2000" dirty="0" smtClean="0"/>
              <a:t>. </a:t>
            </a:r>
            <a:r>
              <a:rPr lang="hr-HR" sz="2000" dirty="0" err="1" smtClean="0"/>
              <a:t>Finally</a:t>
            </a:r>
            <a:r>
              <a:rPr lang="hr-HR" sz="2000" dirty="0" smtClean="0"/>
              <a:t> I </a:t>
            </a:r>
            <a:r>
              <a:rPr lang="hr-HR" sz="2000" dirty="0" err="1" smtClean="0"/>
              <a:t>took</a:t>
            </a:r>
            <a:r>
              <a:rPr lang="hr-HR" sz="2000" dirty="0" smtClean="0"/>
              <a:t> her for a </a:t>
            </a:r>
            <a:r>
              <a:rPr lang="hr-HR" sz="2000" dirty="0" err="1" smtClean="0"/>
              <a:t>check</a:t>
            </a:r>
            <a:r>
              <a:rPr lang="hr-HR" sz="2000" dirty="0" smtClean="0"/>
              <a:t> </a:t>
            </a:r>
            <a:r>
              <a:rPr lang="hr-HR" sz="2000" dirty="0" err="1" smtClean="0"/>
              <a:t>up</a:t>
            </a:r>
            <a:r>
              <a:rPr lang="hr-HR" sz="2000" dirty="0" smtClean="0"/>
              <a:t>.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that</a:t>
            </a:r>
            <a:r>
              <a:rPr lang="hr-HR" sz="2000" dirty="0" smtClean="0"/>
              <a:t>’s how </a:t>
            </a:r>
            <a:r>
              <a:rPr lang="hr-HR" sz="2000" dirty="0" err="1" smtClean="0"/>
              <a:t>things</a:t>
            </a:r>
            <a:r>
              <a:rPr lang="hr-HR" sz="2000" dirty="0" smtClean="0"/>
              <a:t> </a:t>
            </a:r>
            <a:r>
              <a:rPr lang="hr-HR" sz="2000" dirty="0" err="1" smtClean="0"/>
              <a:t>usually</a:t>
            </a:r>
            <a:r>
              <a:rPr lang="hr-HR" sz="2000" dirty="0" smtClean="0"/>
              <a:t> </a:t>
            </a:r>
            <a:r>
              <a:rPr lang="hr-HR" sz="2000" dirty="0" err="1" smtClean="0"/>
              <a:t>happen</a:t>
            </a:r>
            <a:r>
              <a:rPr lang="hr-HR" sz="2000" dirty="0" smtClean="0"/>
              <a:t> </a:t>
            </a:r>
            <a:r>
              <a:rPr lang="hr-HR" sz="2000" dirty="0" smtClean="0">
                <a:sym typeface="Wingdings" pitchFamily="2" charset="2"/>
              </a:rPr>
              <a:t>.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82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3034" y="1112238"/>
            <a:ext cx="3968827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>5.Where do </a:t>
            </a:r>
            <a:r>
              <a:rPr lang="hr-HR" sz="3600" dirty="0" err="1" smtClean="0"/>
              <a:t>you</a:t>
            </a:r>
            <a:r>
              <a:rPr lang="hr-HR" sz="3600" dirty="0" smtClean="0"/>
              <a:t> put </a:t>
            </a:r>
            <a:r>
              <a:rPr lang="hr-HR" sz="3600" dirty="0" err="1" smtClean="0"/>
              <a:t>all</a:t>
            </a:r>
            <a:r>
              <a:rPr lang="hr-HR" sz="3600" dirty="0" smtClean="0"/>
              <a:t> </a:t>
            </a:r>
            <a:r>
              <a:rPr lang="hr-HR" sz="3600" dirty="0" err="1" smtClean="0"/>
              <a:t>these</a:t>
            </a:r>
            <a:r>
              <a:rPr lang="hr-HR" sz="3600" dirty="0" smtClean="0"/>
              <a:t> </a:t>
            </a:r>
            <a:r>
              <a:rPr lang="hr-HR" sz="3600" dirty="0" err="1" smtClean="0"/>
              <a:t>cats</a:t>
            </a:r>
            <a:r>
              <a:rPr lang="hr-HR" sz="3600" dirty="0" smtClean="0"/>
              <a:t>?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15" y="1390919"/>
            <a:ext cx="5002621" cy="348513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63034" y="3278142"/>
            <a:ext cx="4083127" cy="2584449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We</a:t>
            </a:r>
            <a:r>
              <a:rPr lang="hr-HR" sz="2000" dirty="0" smtClean="0"/>
              <a:t> put </a:t>
            </a:r>
            <a:r>
              <a:rPr lang="hr-HR" sz="2000" dirty="0" err="1" smtClean="0"/>
              <a:t>them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foster </a:t>
            </a:r>
            <a:r>
              <a:rPr lang="hr-HR" sz="2000" dirty="0" err="1" smtClean="0"/>
              <a:t>families</a:t>
            </a:r>
            <a:r>
              <a:rPr lang="hr-HR" sz="2000" dirty="0" smtClean="0"/>
              <a:t>. </a:t>
            </a:r>
            <a:r>
              <a:rPr lang="hr-HR" sz="2000" dirty="0" err="1" smtClean="0"/>
              <a:t>Or</a:t>
            </a:r>
            <a:r>
              <a:rPr lang="hr-HR" sz="2000" dirty="0" smtClean="0"/>
              <a:t> </a:t>
            </a:r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they</a:t>
            </a:r>
            <a:r>
              <a:rPr lang="hr-HR" sz="2000" dirty="0" smtClean="0"/>
              <a:t> are </a:t>
            </a:r>
            <a:r>
              <a:rPr lang="hr-HR" sz="2000" dirty="0" err="1" smtClean="0"/>
              <a:t>injured</a:t>
            </a:r>
            <a:r>
              <a:rPr lang="hr-HR" sz="2000" dirty="0" smtClean="0"/>
              <a:t>,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stay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a </a:t>
            </a:r>
            <a:r>
              <a:rPr lang="hr-HR" sz="2000" dirty="0" err="1" smtClean="0"/>
              <a:t>veterinary</a:t>
            </a:r>
            <a:r>
              <a:rPr lang="hr-HR" sz="2000" dirty="0" smtClean="0"/>
              <a:t> station for a </a:t>
            </a:r>
            <a:r>
              <a:rPr lang="hr-HR" sz="2000" dirty="0" err="1" smtClean="0"/>
              <a:t>while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487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67519" y="983449"/>
            <a:ext cx="4178001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>6.How do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find</a:t>
            </a:r>
            <a:r>
              <a:rPr lang="hr-HR" sz="3600" dirty="0" smtClean="0"/>
              <a:t> </a:t>
            </a:r>
            <a:r>
              <a:rPr lang="hr-HR" sz="3600" dirty="0" err="1" smtClean="0"/>
              <a:t>cat</a:t>
            </a:r>
            <a:r>
              <a:rPr lang="hr-HR" sz="3600" dirty="0" smtClean="0"/>
              <a:t> </a:t>
            </a:r>
            <a:r>
              <a:rPr lang="hr-HR" sz="3600" dirty="0" err="1" smtClean="0"/>
              <a:t>foster</a:t>
            </a:r>
            <a:r>
              <a:rPr lang="hr-HR" sz="3600" dirty="0" smtClean="0"/>
              <a:t> </a:t>
            </a:r>
            <a:r>
              <a:rPr lang="hr-HR" sz="3600" dirty="0" err="1" smtClean="0"/>
              <a:t>families</a:t>
            </a:r>
            <a:r>
              <a:rPr lang="hr-HR" sz="3600" dirty="0" smtClean="0"/>
              <a:t>?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250" y="901337"/>
            <a:ext cx="4447667" cy="351390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712974" y="2598299"/>
            <a:ext cx="4332546" cy="2584449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We</a:t>
            </a:r>
            <a:r>
              <a:rPr lang="hr-HR" sz="2000" dirty="0" smtClean="0"/>
              <a:t> </a:t>
            </a:r>
            <a:r>
              <a:rPr lang="hr-HR" sz="2000" dirty="0" err="1" smtClean="0"/>
              <a:t>ask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citizens</a:t>
            </a:r>
            <a:r>
              <a:rPr lang="hr-HR" sz="2000" dirty="0" smtClean="0"/>
              <a:t> to take </a:t>
            </a:r>
            <a:r>
              <a:rPr lang="hr-HR" sz="2000" dirty="0" err="1" smtClean="0"/>
              <a:t>in</a:t>
            </a:r>
            <a:r>
              <a:rPr lang="hr-HR" sz="2000" dirty="0" smtClean="0"/>
              <a:t> a </a:t>
            </a:r>
            <a:r>
              <a:rPr lang="hr-HR" sz="2000" dirty="0" err="1" smtClean="0"/>
              <a:t>cat</a:t>
            </a:r>
            <a:r>
              <a:rPr lang="hr-HR" sz="2000" dirty="0" smtClean="0"/>
              <a:t> for </a:t>
            </a:r>
            <a:r>
              <a:rPr lang="hr-HR" sz="2000" dirty="0" err="1" smtClean="0"/>
              <a:t>fostering</a:t>
            </a:r>
            <a:r>
              <a:rPr lang="hr-HR" sz="2000" dirty="0" smtClean="0"/>
              <a:t> </a:t>
            </a:r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can</a:t>
            </a:r>
            <a:r>
              <a:rPr lang="hr-HR" sz="2000" dirty="0" smtClean="0"/>
              <a:t>.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association</a:t>
            </a:r>
            <a:r>
              <a:rPr lang="hr-HR" sz="2000" dirty="0" smtClean="0"/>
              <a:t> </a:t>
            </a:r>
            <a:r>
              <a:rPr lang="hr-HR" sz="2000" dirty="0" err="1" smtClean="0"/>
              <a:t>provides</a:t>
            </a:r>
            <a:r>
              <a:rPr lang="hr-HR" sz="2000" dirty="0" smtClean="0"/>
              <a:t> for </a:t>
            </a:r>
            <a:r>
              <a:rPr lang="hr-HR" sz="2000" dirty="0" err="1" smtClean="0"/>
              <a:t>everything</a:t>
            </a:r>
            <a:r>
              <a:rPr lang="hr-HR" sz="2000" dirty="0" smtClean="0"/>
              <a:t> </a:t>
            </a:r>
            <a:r>
              <a:rPr lang="hr-HR" sz="2000" dirty="0" err="1" smtClean="0"/>
              <a:t>else</a:t>
            </a:r>
            <a:r>
              <a:rPr lang="hr-HR" sz="2000" dirty="0" smtClean="0"/>
              <a:t>: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food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all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expenses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04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959059" cy="1278466"/>
          </a:xfrm>
        </p:spPr>
        <p:txBody>
          <a:bodyPr>
            <a:normAutofit/>
          </a:bodyPr>
          <a:lstStyle/>
          <a:p>
            <a:r>
              <a:rPr lang="hr-HR" sz="3600" dirty="0" smtClean="0"/>
              <a:t>7. </a:t>
            </a:r>
            <a:r>
              <a:rPr lang="hr-HR" sz="3600" dirty="0" err="1" smtClean="0"/>
              <a:t>What</a:t>
            </a:r>
            <a:r>
              <a:rPr lang="hr-HR" sz="3600" dirty="0" smtClean="0"/>
              <a:t> do </a:t>
            </a:r>
            <a:r>
              <a:rPr lang="hr-HR" sz="3600" dirty="0" err="1" smtClean="0"/>
              <a:t>you</a:t>
            </a:r>
            <a:r>
              <a:rPr lang="hr-HR" sz="3600" dirty="0" smtClean="0"/>
              <a:t> do </a:t>
            </a:r>
            <a:r>
              <a:rPr lang="hr-HR" sz="3600" dirty="0" err="1" smtClean="0"/>
              <a:t>if</a:t>
            </a:r>
            <a:r>
              <a:rPr lang="hr-HR" sz="3600" dirty="0" smtClean="0"/>
              <a:t> a </a:t>
            </a:r>
            <a:r>
              <a:rPr lang="hr-HR" sz="3600" dirty="0" err="1" smtClean="0"/>
              <a:t>cat</a:t>
            </a:r>
            <a:r>
              <a:rPr lang="hr-HR" sz="3600" dirty="0" smtClean="0"/>
              <a:t> </a:t>
            </a:r>
            <a:r>
              <a:rPr lang="hr-HR" sz="3600" dirty="0" err="1" smtClean="0"/>
              <a:t>is</a:t>
            </a:r>
            <a:r>
              <a:rPr lang="hr-HR" sz="3600" dirty="0" smtClean="0"/>
              <a:t> </a:t>
            </a:r>
            <a:r>
              <a:rPr lang="hr-HR" sz="3600" dirty="0" err="1" smtClean="0"/>
              <a:t>sick</a:t>
            </a:r>
            <a:r>
              <a:rPr lang="hr-HR" sz="3600" dirty="0" smtClean="0"/>
              <a:t>?</a:t>
            </a: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85" y="299174"/>
            <a:ext cx="3230354" cy="574285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74302" y="3278142"/>
            <a:ext cx="4062091" cy="258444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 take </a:t>
            </a:r>
            <a:r>
              <a:rPr lang="hr-HR" sz="2000" dirty="0" err="1" smtClean="0"/>
              <a:t>her</a:t>
            </a:r>
            <a:r>
              <a:rPr lang="hr-HR" sz="2000" dirty="0" smtClean="0"/>
              <a:t> to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vet</a:t>
            </a:r>
            <a:r>
              <a:rPr lang="hr-HR" sz="2000" dirty="0" smtClean="0"/>
              <a:t>,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course</a:t>
            </a:r>
            <a:r>
              <a:rPr lang="hr-HR" sz="2000" dirty="0" smtClean="0"/>
              <a:t>. In most </a:t>
            </a:r>
            <a:r>
              <a:rPr lang="hr-HR" sz="2000" dirty="0" err="1" smtClean="0"/>
              <a:t>cases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cat</a:t>
            </a:r>
            <a:r>
              <a:rPr lang="hr-HR" sz="2000" dirty="0" smtClean="0"/>
              <a:t> </a:t>
            </a:r>
            <a:r>
              <a:rPr lang="hr-HR" sz="2000" dirty="0" err="1" smtClean="0"/>
              <a:t>just</a:t>
            </a:r>
            <a:r>
              <a:rPr lang="hr-HR" sz="2000" dirty="0" smtClean="0"/>
              <a:t> </a:t>
            </a:r>
            <a:r>
              <a:rPr lang="hr-HR" sz="2000" dirty="0" err="1" smtClean="0"/>
              <a:t>needs</a:t>
            </a:r>
            <a:r>
              <a:rPr lang="hr-HR" sz="2000" dirty="0" smtClean="0"/>
              <a:t> </a:t>
            </a:r>
            <a:r>
              <a:rPr lang="hr-HR" sz="2000" dirty="0" err="1" smtClean="0"/>
              <a:t>antibiotics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she</a:t>
            </a:r>
            <a:r>
              <a:rPr lang="hr-HR" sz="2000" dirty="0" smtClean="0"/>
              <a:t> is as </a:t>
            </a:r>
            <a:r>
              <a:rPr lang="hr-HR" sz="2000" dirty="0" err="1" smtClean="0"/>
              <a:t>good</a:t>
            </a:r>
            <a:r>
              <a:rPr lang="hr-HR" sz="2000" dirty="0" smtClean="0"/>
              <a:t> as new </a:t>
            </a:r>
            <a:r>
              <a:rPr lang="hr-HR" sz="2000" dirty="0" smtClean="0">
                <a:sym typeface="Wingdings" panose="05000000000000000000" pitchFamily="2" charset="2"/>
              </a:rPr>
              <a:t>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38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94031" y="1189511"/>
            <a:ext cx="4100730" cy="1278466"/>
          </a:xfrm>
        </p:spPr>
        <p:txBody>
          <a:bodyPr>
            <a:noAutofit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8</a:t>
            </a:r>
            <a:r>
              <a:rPr lang="hr-HR" sz="3600" dirty="0" smtClean="0"/>
              <a:t>. Do </a:t>
            </a:r>
            <a:r>
              <a:rPr lang="hr-HR" sz="3600" dirty="0" err="1" smtClean="0"/>
              <a:t>you</a:t>
            </a:r>
            <a:r>
              <a:rPr lang="hr-HR" sz="3600" dirty="0" smtClean="0"/>
              <a:t> </a:t>
            </a:r>
            <a:r>
              <a:rPr lang="hr-HR" sz="3600" dirty="0" err="1" smtClean="0"/>
              <a:t>have</a:t>
            </a:r>
            <a:r>
              <a:rPr lang="hr-HR" sz="3600" dirty="0" smtClean="0"/>
              <a:t> </a:t>
            </a:r>
            <a:r>
              <a:rPr lang="hr-HR" sz="3600" dirty="0" err="1" smtClean="0"/>
              <a:t>your</a:t>
            </a:r>
            <a:r>
              <a:rPr lang="hr-HR" sz="3600" dirty="0" smtClean="0"/>
              <a:t> </a:t>
            </a:r>
            <a:r>
              <a:rPr lang="hr-HR" sz="3600" dirty="0" err="1" smtClean="0"/>
              <a:t>favourite</a:t>
            </a:r>
            <a:r>
              <a:rPr lang="hr-HR" sz="3600" dirty="0" smtClean="0"/>
              <a:t> </a:t>
            </a:r>
            <a:r>
              <a:rPr lang="hr-HR" sz="3600" dirty="0" err="1" smtClean="0"/>
              <a:t>cat</a:t>
            </a:r>
            <a:r>
              <a:rPr lang="hr-HR" sz="3600" dirty="0" smtClean="0"/>
              <a:t>?</a:t>
            </a:r>
            <a:endParaRPr lang="hr-HR" sz="36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27421" y="2854343"/>
            <a:ext cx="4067340" cy="258444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No, I like all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them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640094"/>
            <a:ext cx="5027031" cy="28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356</Words>
  <Application>Microsoft Office PowerPoint</Application>
  <PresentationFormat>Prilagođeno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Faseta</vt:lpstr>
      <vt:lpstr>My hobby</vt:lpstr>
      <vt:lpstr>1.Why did you decide to rescue specifically cats?</vt:lpstr>
      <vt:lpstr>2. How many cats have you rescued so far?</vt:lpstr>
      <vt:lpstr>3.Does anyone help you?</vt:lpstr>
      <vt:lpstr>4.In what way do you rescue them?</vt:lpstr>
      <vt:lpstr>5.Where do you put all these cats?</vt:lpstr>
      <vt:lpstr>6.How do you find cat foster families?</vt:lpstr>
      <vt:lpstr>7. What do you do if a cat is sick?</vt:lpstr>
      <vt:lpstr> 8. Do you have your favourite cat?</vt:lpstr>
      <vt:lpstr>9.Do you give names to all rescued cats?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hobby</dc:title>
  <dc:creator>Ravnateljica</dc:creator>
  <cp:lastModifiedBy>Kata Grgljanić</cp:lastModifiedBy>
  <cp:revision>23</cp:revision>
  <dcterms:created xsi:type="dcterms:W3CDTF">2018-10-18T18:53:51Z</dcterms:created>
  <dcterms:modified xsi:type="dcterms:W3CDTF">2018-10-24T16:37:19Z</dcterms:modified>
</cp:coreProperties>
</file>