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73" r:id="rId9"/>
    <p:sldId id="274" r:id="rId10"/>
    <p:sldId id="270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1725B-3C14-4EC3-9647-468DBD65FB05}" type="datetimeFigureOut">
              <a:rPr lang="sr-Latn-CS" smtClean="0"/>
              <a:pPr/>
              <a:t>20.5.2019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7700-B904-4097-9D23-17EF07E0B0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1" descr="leaina prezentacija 001.PNG">
            <a:extLst>
              <a:ext uri="{FF2B5EF4-FFF2-40B4-BE49-F238E27FC236}">
                <a16:creationId xmlns:a16="http://schemas.microsoft.com/office/drawing/2014/main" xmlns="" id="{F1564638-F57D-4806-9EAB-851B4C07E7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31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lea iphone travanj 2019 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9144000" cy="407707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857488" y="428606"/>
            <a:ext cx="342902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/>
              <a:t>MY TEACHER´S HOBBY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t="31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71472" y="1142984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/>
              <a:t>9.QUESTION:</a:t>
            </a:r>
            <a:r>
              <a:rPr lang="hr-HR" sz="2800" dirty="0" err="1"/>
              <a:t>Is</a:t>
            </a:r>
            <a:r>
              <a:rPr lang="hr-HR" sz="2800" dirty="0"/>
              <a:t> it </a:t>
            </a:r>
            <a:r>
              <a:rPr lang="hr-HR" sz="2800" dirty="0" err="1"/>
              <a:t>hard</a:t>
            </a:r>
            <a:r>
              <a:rPr lang="hr-HR" sz="2800" dirty="0"/>
              <a:t> to put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motorcycle</a:t>
            </a:r>
            <a:r>
              <a:rPr lang="hr-HR" sz="2800" dirty="0"/>
              <a:t> </a:t>
            </a:r>
            <a:r>
              <a:rPr lang="hr-HR" sz="2800" dirty="0" err="1"/>
              <a:t>together</a:t>
            </a:r>
            <a:r>
              <a:rPr lang="hr-HR" sz="2800" dirty="0"/>
              <a:t>? ANSWER:It’s </a:t>
            </a:r>
            <a:r>
              <a:rPr lang="hr-HR" sz="2800" dirty="0" err="1"/>
              <a:t>not</a:t>
            </a:r>
            <a:r>
              <a:rPr lang="hr-HR" sz="2800" dirty="0"/>
              <a:t> to me </a:t>
            </a:r>
            <a:r>
              <a:rPr lang="hr-HR" sz="2800" dirty="0" err="1"/>
              <a:t>because</a:t>
            </a:r>
            <a:r>
              <a:rPr lang="hr-HR" sz="2800" dirty="0"/>
              <a:t> I do </a:t>
            </a:r>
            <a:r>
              <a:rPr lang="hr-HR" sz="2800" dirty="0" err="1"/>
              <a:t>what</a:t>
            </a:r>
            <a:r>
              <a:rPr lang="hr-HR" sz="2800" dirty="0"/>
              <a:t> I love.</a:t>
            </a:r>
          </a:p>
        </p:txBody>
      </p:sp>
      <p:pic>
        <p:nvPicPr>
          <p:cNvPr id="8" name="Slika 7" descr="lea iphone travanj 2019 297.JPG"/>
          <p:cNvPicPr>
            <a:picLocks noChangeAspect="1"/>
          </p:cNvPicPr>
          <p:nvPr/>
        </p:nvPicPr>
        <p:blipFill>
          <a:blip r:embed="rId3" cstate="print"/>
          <a:srcRect l="50781"/>
          <a:stretch>
            <a:fillRect/>
          </a:stretch>
        </p:blipFill>
        <p:spPr>
          <a:xfrm>
            <a:off x="2500298" y="4143380"/>
            <a:ext cx="3643338" cy="23788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Slika 5" descr="lea iphone travanj 2019 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857628"/>
            <a:ext cx="2854824" cy="26941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Slika 6" descr="lea iphone travanj 2019 2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214554"/>
            <a:ext cx="3071834" cy="19513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r="30384" b="28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pic>
        <p:nvPicPr>
          <p:cNvPr id="5" name="Slika 4" descr="lea iphone travanj 2019 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64904"/>
            <a:ext cx="4929222" cy="3577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kstniOkvir 5"/>
          <p:cNvSpPr txBox="1"/>
          <p:nvPr/>
        </p:nvSpPr>
        <p:spPr>
          <a:xfrm>
            <a:off x="500034" y="1214422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10.QUESTION: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/>
              <a:t>anyone</a:t>
            </a:r>
            <a:r>
              <a:rPr lang="hr-HR" sz="2800" dirty="0"/>
              <a:t> </a:t>
            </a:r>
            <a:r>
              <a:rPr lang="hr-HR" sz="2800" dirty="0" err="1"/>
              <a:t>helping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 motors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beginning</a:t>
            </a:r>
            <a:r>
              <a:rPr lang="hr-HR" sz="2800" dirty="0"/>
              <a:t>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00034" y="2071678"/>
            <a:ext cx="2928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ANSWER:I 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/>
              <a:t>mostly</a:t>
            </a:r>
            <a:r>
              <a:rPr lang="hr-HR" sz="2800" dirty="0"/>
              <a:t> </a:t>
            </a:r>
            <a:r>
              <a:rPr lang="hr-HR" sz="2800" dirty="0" err="1"/>
              <a:t>learning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help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books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Internet, but </a:t>
            </a:r>
            <a:r>
              <a:rPr lang="hr-HR" sz="2800" dirty="0" err="1"/>
              <a:t>there</a:t>
            </a:r>
            <a:r>
              <a:rPr lang="hr-HR" sz="2800" dirty="0"/>
              <a:t> 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/>
              <a:t>always</a:t>
            </a:r>
            <a:r>
              <a:rPr lang="hr-HR" sz="2800" dirty="0"/>
              <a:t> </a:t>
            </a:r>
            <a:r>
              <a:rPr lang="hr-HR" sz="2800" dirty="0" err="1"/>
              <a:t>my</a:t>
            </a:r>
            <a:r>
              <a:rPr lang="hr-HR" sz="2800" dirty="0"/>
              <a:t> </a:t>
            </a:r>
            <a:r>
              <a:rPr lang="hr-HR" sz="2800" dirty="0" err="1"/>
              <a:t>father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he 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/>
              <a:t>always</a:t>
            </a:r>
            <a:r>
              <a:rPr lang="hr-HR" sz="2800" dirty="0"/>
              <a:t> </a:t>
            </a:r>
            <a:r>
              <a:rPr lang="hr-HR" sz="2800" dirty="0" err="1"/>
              <a:t>here</a:t>
            </a:r>
            <a:r>
              <a:rPr lang="hr-HR" sz="2800" dirty="0"/>
              <a:t> to </a:t>
            </a:r>
            <a:r>
              <a:rPr lang="hr-HR" sz="2800" dirty="0" err="1"/>
              <a:t>help</a:t>
            </a:r>
            <a:r>
              <a:rPr lang="hr-HR" sz="2800" dirty="0"/>
              <a:t> me. 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r="30384" b="28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71472" y="1571612"/>
            <a:ext cx="42148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11.QUESTION:</a:t>
            </a:r>
            <a:r>
              <a:rPr lang="hr-HR" sz="2400" dirty="0" err="1"/>
              <a:t>How</a:t>
            </a:r>
            <a:r>
              <a:rPr lang="hr-HR" sz="2400" dirty="0"/>
              <a:t>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motorcycles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put </a:t>
            </a:r>
            <a:r>
              <a:rPr lang="hr-HR" sz="2400" dirty="0" err="1"/>
              <a:t>together</a:t>
            </a:r>
            <a:r>
              <a:rPr lang="hr-HR" sz="2400" dirty="0"/>
              <a:t>?</a:t>
            </a:r>
          </a:p>
          <a:p>
            <a:r>
              <a:rPr lang="hr-HR" sz="2400" dirty="0"/>
              <a:t>ANSWER:I’ve </a:t>
            </a:r>
            <a:r>
              <a:rPr lang="hr-HR" sz="2400" dirty="0" err="1"/>
              <a:t>putted</a:t>
            </a:r>
            <a:r>
              <a:rPr lang="hr-HR" sz="2400" dirty="0"/>
              <a:t> </a:t>
            </a:r>
            <a:r>
              <a:rPr lang="hr-HR" sz="2400" dirty="0" err="1"/>
              <a:t>up</a:t>
            </a:r>
            <a:r>
              <a:rPr lang="hr-HR" sz="2400" dirty="0"/>
              <a:t> 2 </a:t>
            </a:r>
            <a:r>
              <a:rPr lang="hr-HR" sz="2400" dirty="0" err="1"/>
              <a:t>motorcycles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those</a:t>
            </a:r>
            <a:r>
              <a:rPr lang="hr-HR" sz="2400" dirty="0"/>
              <a:t> are </a:t>
            </a:r>
            <a:r>
              <a:rPr lang="hr-HR" sz="2400" dirty="0" err="1"/>
              <a:t>the</a:t>
            </a:r>
            <a:r>
              <a:rPr lang="hr-HR" sz="2400" dirty="0"/>
              <a:t> 2 </a:t>
            </a:r>
            <a:r>
              <a:rPr lang="hr-HR" sz="2400" dirty="0" err="1"/>
              <a:t>ones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I own, </a:t>
            </a:r>
            <a:r>
              <a:rPr lang="hr-HR" sz="2400" dirty="0" err="1"/>
              <a:t>Tomos</a:t>
            </a:r>
            <a:r>
              <a:rPr lang="hr-HR" sz="2400" dirty="0"/>
              <a:t> </a:t>
            </a:r>
            <a:r>
              <a:rPr lang="hr-HR" sz="2400" dirty="0" err="1"/>
              <a:t>has</a:t>
            </a:r>
            <a:r>
              <a:rPr lang="hr-HR" sz="2400" dirty="0"/>
              <a:t> </a:t>
            </a:r>
            <a:r>
              <a:rPr lang="hr-HR" sz="2400" dirty="0" err="1"/>
              <a:t>been</a:t>
            </a:r>
            <a:r>
              <a:rPr lang="hr-HR" sz="2400" dirty="0"/>
              <a:t> </a:t>
            </a:r>
            <a:r>
              <a:rPr lang="hr-HR" sz="2400" dirty="0" err="1"/>
              <a:t>restored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original </a:t>
            </a:r>
            <a:r>
              <a:rPr lang="hr-HR" sz="2400" dirty="0" err="1"/>
              <a:t>condition</a:t>
            </a:r>
            <a:r>
              <a:rPr lang="hr-HR" sz="2400" dirty="0"/>
              <a:t>, </a:t>
            </a:r>
            <a:r>
              <a:rPr lang="hr-HR" sz="2400" dirty="0" err="1"/>
              <a:t>and</a:t>
            </a:r>
            <a:r>
              <a:rPr lang="hr-HR" sz="2400" dirty="0"/>
              <a:t> BMW </a:t>
            </a:r>
            <a:r>
              <a:rPr lang="hr-HR" sz="2400" dirty="0" err="1"/>
              <a:t>has</a:t>
            </a:r>
            <a:r>
              <a:rPr lang="hr-HR" sz="2400" dirty="0"/>
              <a:t> </a:t>
            </a:r>
            <a:r>
              <a:rPr lang="hr-HR" sz="2400" dirty="0" err="1"/>
              <a:t>been</a:t>
            </a:r>
            <a:r>
              <a:rPr lang="hr-HR" sz="2400" dirty="0"/>
              <a:t> </a:t>
            </a:r>
            <a:r>
              <a:rPr lang="hr-HR" sz="2400" dirty="0" err="1"/>
              <a:t>transformed</a:t>
            </a:r>
            <a:r>
              <a:rPr lang="hr-HR" sz="2400" dirty="0"/>
              <a:t> </a:t>
            </a:r>
            <a:r>
              <a:rPr lang="hr-HR" sz="2400" dirty="0" err="1"/>
              <a:t>into</a:t>
            </a:r>
            <a:r>
              <a:rPr lang="hr-HR" sz="2400" dirty="0"/>
              <a:t> a “</a:t>
            </a:r>
            <a:r>
              <a:rPr lang="hr-HR" sz="2400" dirty="0" err="1"/>
              <a:t>cafe</a:t>
            </a:r>
            <a:r>
              <a:rPr lang="hr-HR" sz="2400" dirty="0"/>
              <a:t> </a:t>
            </a:r>
            <a:r>
              <a:rPr lang="hr-HR" sz="2400" dirty="0" err="1"/>
              <a:t>racer</a:t>
            </a:r>
            <a:r>
              <a:rPr lang="hr-HR" sz="2400" dirty="0"/>
              <a:t>” </a:t>
            </a:r>
            <a:r>
              <a:rPr lang="hr-HR" sz="2400" dirty="0" err="1"/>
              <a:t>and</a:t>
            </a:r>
            <a:r>
              <a:rPr lang="hr-HR" sz="2400" dirty="0"/>
              <a:t> l </a:t>
            </a:r>
            <a:r>
              <a:rPr lang="hr-HR" sz="2400" dirty="0" err="1"/>
              <a:t>also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an</a:t>
            </a:r>
            <a:r>
              <a:rPr lang="hr-HR" sz="2400" dirty="0"/>
              <a:t> </a:t>
            </a:r>
            <a:r>
              <a:rPr lang="hr-HR" sz="2400" dirty="0" err="1"/>
              <a:t>idea</a:t>
            </a:r>
            <a:r>
              <a:rPr lang="hr-HR" sz="2400" dirty="0"/>
              <a:t> for </a:t>
            </a:r>
            <a:r>
              <a:rPr lang="hr-HR" sz="2400" dirty="0" err="1"/>
              <a:t>the</a:t>
            </a:r>
            <a:r>
              <a:rPr lang="hr-HR" sz="2400" dirty="0"/>
              <a:t> third project</a:t>
            </a:r>
            <a:r>
              <a:rPr lang="hr-HR" dirty="0"/>
              <a:t>.  </a:t>
            </a:r>
          </a:p>
        </p:txBody>
      </p:sp>
      <p:pic>
        <p:nvPicPr>
          <p:cNvPr id="6" name="Slika 5" descr="lea iphone travanj 2019 284.JPG"/>
          <p:cNvPicPr>
            <a:picLocks noChangeAspect="1"/>
          </p:cNvPicPr>
          <p:nvPr/>
        </p:nvPicPr>
        <p:blipFill>
          <a:blip r:embed="rId3" cstate="print"/>
          <a:srcRect l="43750"/>
          <a:stretch>
            <a:fillRect/>
          </a:stretch>
        </p:blipFill>
        <p:spPr>
          <a:xfrm>
            <a:off x="4857752" y="1289422"/>
            <a:ext cx="4000528" cy="2357453"/>
          </a:xfrm>
          <a:prstGeom prst="rect">
            <a:avLst/>
          </a:prstGeom>
        </p:spPr>
      </p:pic>
      <p:pic>
        <p:nvPicPr>
          <p:cNvPr id="7" name="Slika 6" descr="lea iphone travanj 2019 284.JPG"/>
          <p:cNvPicPr>
            <a:picLocks noChangeAspect="1"/>
          </p:cNvPicPr>
          <p:nvPr/>
        </p:nvPicPr>
        <p:blipFill>
          <a:blip r:embed="rId3" cstate="print"/>
          <a:srcRect r="56250"/>
          <a:stretch>
            <a:fillRect/>
          </a:stretch>
        </p:blipFill>
        <p:spPr>
          <a:xfrm>
            <a:off x="4857752" y="3929066"/>
            <a:ext cx="4000528" cy="25242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azredik superman 001.PNG"/>
          <p:cNvPicPr>
            <a:picLocks noChangeAspect="1"/>
          </p:cNvPicPr>
          <p:nvPr/>
        </p:nvPicPr>
        <p:blipFill>
          <a:blip r:embed="rId2" cstate="print"/>
          <a:srcRect l="2547" t="732" r="8309" b="3854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0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:Lea </a:t>
            </a:r>
            <a:r>
              <a:rPr lang="hr-HR" dirty="0" err="1"/>
              <a:t>Košir</a:t>
            </a:r>
            <a:endParaRPr lang="hr-HR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t="31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Ravni poveznik 3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pic>
        <p:nvPicPr>
          <p:cNvPr id="8" name="Slika 7" descr="lea iphone travanj 2019 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142984"/>
            <a:ext cx="2288788" cy="1214446"/>
          </a:xfrm>
          <a:prstGeom prst="rect">
            <a:avLst/>
          </a:prstGeom>
          <a:ln w="76200">
            <a:solidFill>
              <a:schemeClr val="tx1">
                <a:lumMod val="50000"/>
              </a:schemeClr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9" name="TekstniOkvir 8"/>
          <p:cNvSpPr txBox="1"/>
          <p:nvPr/>
        </p:nvSpPr>
        <p:spPr>
          <a:xfrm>
            <a:off x="-1357354" y="1000108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1.QUESTION:</a:t>
            </a:r>
            <a:r>
              <a:rPr lang="hr-HR" sz="2400" dirty="0" err="1"/>
              <a:t>What</a:t>
            </a:r>
            <a:r>
              <a:rPr lang="hr-HR" sz="2400" dirty="0"/>
              <a:t> is </a:t>
            </a:r>
            <a:r>
              <a:rPr lang="hr-HR" sz="2400" dirty="0" err="1"/>
              <a:t>your</a:t>
            </a:r>
            <a:r>
              <a:rPr lang="hr-HR" sz="2400" dirty="0"/>
              <a:t>  </a:t>
            </a:r>
            <a:r>
              <a:rPr lang="hr-HR" sz="2400" dirty="0" err="1"/>
              <a:t>hobby</a:t>
            </a:r>
            <a:r>
              <a:rPr lang="hr-HR" sz="2400" dirty="0"/>
              <a:t>?</a:t>
            </a:r>
          </a:p>
          <a:p>
            <a:pPr lvl="4"/>
            <a:r>
              <a:rPr lang="hr-HR" sz="2400" dirty="0"/>
              <a:t>ANSWER:</a:t>
            </a:r>
            <a:r>
              <a:rPr lang="hr-HR" sz="2400" dirty="0" err="1"/>
              <a:t>There</a:t>
            </a:r>
            <a:r>
              <a:rPr lang="hr-HR" sz="2400" dirty="0"/>
              <a:t> are a </a:t>
            </a:r>
            <a:r>
              <a:rPr lang="hr-HR" sz="2400" dirty="0" err="1"/>
              <a:t>lot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things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I like to do, but one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recent</a:t>
            </a:r>
            <a:r>
              <a:rPr lang="hr-HR" sz="2400" dirty="0"/>
              <a:t> </a:t>
            </a:r>
            <a:r>
              <a:rPr lang="hr-HR" sz="2400" dirty="0" err="1"/>
              <a:t>hobbies</a:t>
            </a:r>
            <a:r>
              <a:rPr lang="hr-HR" sz="2400" dirty="0"/>
              <a:t> is </a:t>
            </a:r>
            <a:r>
              <a:rPr lang="hr-HR" sz="2400" dirty="0" err="1"/>
              <a:t>rearrange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old </a:t>
            </a:r>
            <a:r>
              <a:rPr lang="hr-HR" sz="2400" dirty="0" err="1"/>
              <a:t>motorcycles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driving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dirty="0"/>
              <a:t>, </a:t>
            </a:r>
          </a:p>
        </p:txBody>
      </p:sp>
      <p:pic>
        <p:nvPicPr>
          <p:cNvPr id="10" name="Slika 9" descr="lea iphone travanj 2019 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000372"/>
            <a:ext cx="3143271" cy="3581887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t="31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28596" y="100010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2.QUESTION:</a:t>
            </a:r>
            <a:r>
              <a:rPr lang="hr-HR" sz="2400" dirty="0" err="1"/>
              <a:t>How</a:t>
            </a:r>
            <a:r>
              <a:rPr lang="hr-HR" sz="2400" dirty="0"/>
              <a:t> old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got </a:t>
            </a:r>
            <a:r>
              <a:rPr lang="hr-HR" sz="2400" dirty="0" err="1"/>
              <a:t>interested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motorcycles</a:t>
            </a:r>
            <a:r>
              <a:rPr lang="hr-HR" sz="2400" dirty="0"/>
              <a:t>?</a:t>
            </a:r>
          </a:p>
          <a:p>
            <a:r>
              <a:rPr lang="hr-HR" sz="2400" dirty="0"/>
              <a:t>ANSWER:I </a:t>
            </a:r>
            <a:r>
              <a:rPr lang="hr-HR" sz="2400" dirty="0" err="1"/>
              <a:t>can</a:t>
            </a:r>
            <a:r>
              <a:rPr lang="hr-HR" sz="2400" dirty="0"/>
              <a:t>’t </a:t>
            </a:r>
            <a:r>
              <a:rPr lang="hr-HR" sz="2400" dirty="0" err="1"/>
              <a:t>exactly</a:t>
            </a:r>
            <a:r>
              <a:rPr lang="hr-HR" sz="2400" dirty="0"/>
              <a:t> </a:t>
            </a:r>
            <a:r>
              <a:rPr lang="hr-HR" sz="2400" dirty="0" err="1"/>
              <a:t>say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I </a:t>
            </a:r>
            <a:r>
              <a:rPr lang="hr-HR" sz="2400" dirty="0" err="1"/>
              <a:t>started</a:t>
            </a:r>
            <a:r>
              <a:rPr lang="hr-HR" sz="2400" dirty="0"/>
              <a:t> to </a:t>
            </a:r>
            <a:r>
              <a:rPr lang="hr-HR" sz="2400" dirty="0" err="1"/>
              <a:t>get</a:t>
            </a:r>
            <a:r>
              <a:rPr lang="hr-HR" sz="2400" dirty="0"/>
              <a:t> </a:t>
            </a:r>
            <a:r>
              <a:rPr lang="hr-HR" sz="2400" dirty="0" err="1"/>
              <a:t>interested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motorcyles</a:t>
            </a:r>
            <a:r>
              <a:rPr lang="hr-HR" sz="2400" dirty="0"/>
              <a:t>, but </a:t>
            </a:r>
            <a:r>
              <a:rPr lang="hr-HR" sz="2400" dirty="0" err="1"/>
              <a:t>motorcycles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always</a:t>
            </a:r>
            <a:r>
              <a:rPr lang="hr-HR" sz="2400" dirty="0"/>
              <a:t> </a:t>
            </a:r>
            <a:r>
              <a:rPr lang="hr-HR" sz="2400" dirty="0" err="1"/>
              <a:t>attracting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attention</a:t>
            </a:r>
            <a:r>
              <a:rPr lang="hr-HR" sz="2400" dirty="0"/>
              <a:t>.</a:t>
            </a:r>
          </a:p>
        </p:txBody>
      </p:sp>
      <p:pic>
        <p:nvPicPr>
          <p:cNvPr id="6" name="Slika 5" descr="lea iphone travanj 2019 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071810"/>
            <a:ext cx="5357850" cy="30137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t="31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85720" y="114298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3.QUESTION:Do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motorcycle</a:t>
            </a:r>
            <a:r>
              <a:rPr lang="hr-HR" sz="2400" dirty="0"/>
              <a:t>?</a:t>
            </a:r>
          </a:p>
          <a:p>
            <a:r>
              <a:rPr lang="hr-HR" sz="2400" dirty="0"/>
              <a:t>ANSWER:</a:t>
            </a:r>
            <a:r>
              <a:rPr lang="hr-HR" sz="2400" dirty="0" err="1"/>
              <a:t>Yes</a:t>
            </a:r>
            <a:r>
              <a:rPr lang="hr-HR" sz="2400" dirty="0"/>
              <a:t>, </a:t>
            </a:r>
            <a:r>
              <a:rPr lang="hr-HR" sz="2400" dirty="0" err="1"/>
              <a:t>right</a:t>
            </a:r>
            <a:r>
              <a:rPr lang="hr-HR" sz="2400" dirty="0"/>
              <a:t> </a:t>
            </a:r>
            <a:r>
              <a:rPr lang="hr-HR" sz="2400" dirty="0" err="1"/>
              <a:t>now</a:t>
            </a:r>
            <a:r>
              <a:rPr lang="hr-HR" sz="2400" dirty="0"/>
              <a:t> I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two</a:t>
            </a:r>
            <a:r>
              <a:rPr lang="hr-HR" sz="2400" dirty="0"/>
              <a:t> </a:t>
            </a:r>
            <a:r>
              <a:rPr lang="hr-HR" sz="2400" dirty="0" err="1"/>
              <a:t>motorcycles</a:t>
            </a:r>
            <a:r>
              <a:rPr lang="hr-HR" sz="2400" dirty="0"/>
              <a:t>, one </a:t>
            </a:r>
            <a:r>
              <a:rPr lang="hr-HR" sz="2400" dirty="0" err="1"/>
              <a:t>little</a:t>
            </a:r>
            <a:r>
              <a:rPr lang="hr-HR" sz="2400" dirty="0"/>
              <a:t> </a:t>
            </a:r>
            <a:r>
              <a:rPr lang="hr-HR" sz="2400" dirty="0" err="1"/>
              <a:t>Tomos</a:t>
            </a:r>
            <a:r>
              <a:rPr lang="hr-HR" sz="2400" dirty="0"/>
              <a:t> Laura from1972., </a:t>
            </a:r>
            <a:r>
              <a:rPr lang="hr-HR" sz="2400" dirty="0" err="1"/>
              <a:t>and</a:t>
            </a:r>
            <a:r>
              <a:rPr lang="hr-HR" sz="2400" dirty="0"/>
              <a:t> a bit </a:t>
            </a:r>
            <a:r>
              <a:rPr lang="hr-HR" sz="2400" dirty="0" err="1"/>
              <a:t>bigger</a:t>
            </a:r>
            <a:r>
              <a:rPr lang="hr-HR" sz="2400" dirty="0"/>
              <a:t> BMW  R65LS </a:t>
            </a:r>
            <a:r>
              <a:rPr lang="hr-HR" sz="2400" dirty="0" err="1"/>
              <a:t>from</a:t>
            </a:r>
            <a:r>
              <a:rPr lang="hr-HR" sz="2400" dirty="0"/>
              <a:t> 1980.</a:t>
            </a:r>
          </a:p>
        </p:txBody>
      </p:sp>
      <p:pic>
        <p:nvPicPr>
          <p:cNvPr id="6" name="Slika 5" descr="lea iphone travanj 2019 284.JPG"/>
          <p:cNvPicPr>
            <a:picLocks noChangeAspect="1"/>
          </p:cNvPicPr>
          <p:nvPr/>
        </p:nvPicPr>
        <p:blipFill>
          <a:blip r:embed="rId3" cstate="print"/>
          <a:srcRect r="56044"/>
          <a:stretch>
            <a:fillRect/>
          </a:stretch>
        </p:blipFill>
        <p:spPr>
          <a:xfrm>
            <a:off x="3000364" y="2571744"/>
            <a:ext cx="2857520" cy="21381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Slika 6" descr="lea iphone travanj 2019 284.JPG"/>
          <p:cNvPicPr>
            <a:picLocks noChangeAspect="1"/>
          </p:cNvPicPr>
          <p:nvPr/>
        </p:nvPicPr>
        <p:blipFill>
          <a:blip r:embed="rId3" cstate="print"/>
          <a:srcRect l="43750" t="118"/>
          <a:stretch>
            <a:fillRect/>
          </a:stretch>
        </p:blipFill>
        <p:spPr>
          <a:xfrm>
            <a:off x="357159" y="4376579"/>
            <a:ext cx="3643338" cy="21278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t="31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0" y="92867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4.QUESTION:</a:t>
            </a:r>
            <a:r>
              <a:rPr lang="hr-HR" sz="2400" dirty="0" err="1"/>
              <a:t>How</a:t>
            </a:r>
            <a:r>
              <a:rPr lang="hr-HR" sz="2400" dirty="0"/>
              <a:t> old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driving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motorcyle</a:t>
            </a:r>
            <a:r>
              <a:rPr lang="hr-HR" sz="2400" dirty="0"/>
              <a:t> for </a:t>
            </a:r>
            <a:r>
              <a:rPr lang="hr-HR" sz="2400" dirty="0" err="1"/>
              <a:t>the</a:t>
            </a:r>
            <a:r>
              <a:rPr lang="hr-HR" sz="2400" dirty="0"/>
              <a:t> first time?</a:t>
            </a:r>
          </a:p>
          <a:p>
            <a:r>
              <a:rPr lang="hr-HR" sz="2400" dirty="0"/>
              <a:t>ANSWER:</a:t>
            </a:r>
            <a:r>
              <a:rPr lang="hr-HR" sz="2400" dirty="0" err="1"/>
              <a:t>When</a:t>
            </a:r>
            <a:r>
              <a:rPr lang="hr-HR" sz="2400" dirty="0"/>
              <a:t> I </a:t>
            </a:r>
            <a:r>
              <a:rPr lang="hr-HR" sz="2400" dirty="0" err="1"/>
              <a:t>was</a:t>
            </a:r>
            <a:r>
              <a:rPr lang="hr-HR" sz="2400" dirty="0"/>
              <a:t> 28, I </a:t>
            </a:r>
            <a:r>
              <a:rPr lang="hr-HR" sz="2400" dirty="0" err="1"/>
              <a:t>passed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driving</a:t>
            </a:r>
            <a:r>
              <a:rPr lang="hr-HR" sz="2400" dirty="0"/>
              <a:t> test for </a:t>
            </a:r>
            <a:r>
              <a:rPr lang="hr-HR" sz="2400" dirty="0" err="1"/>
              <a:t>motorcycle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drove</a:t>
            </a:r>
            <a:r>
              <a:rPr lang="hr-HR" sz="2400" dirty="0"/>
              <a:t> a </a:t>
            </a:r>
            <a:r>
              <a:rPr lang="hr-HR" sz="2400" dirty="0" err="1"/>
              <a:t>motorcycle</a:t>
            </a:r>
            <a:r>
              <a:rPr lang="hr-HR" sz="2400" dirty="0"/>
              <a:t> for </a:t>
            </a:r>
            <a:r>
              <a:rPr lang="hr-HR" sz="2400" dirty="0" err="1"/>
              <a:t>the</a:t>
            </a:r>
            <a:r>
              <a:rPr lang="hr-HR" sz="2400" dirty="0"/>
              <a:t> first time, but I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driving</a:t>
            </a:r>
            <a:r>
              <a:rPr lang="hr-HR" sz="2400" dirty="0"/>
              <a:t> a </a:t>
            </a:r>
            <a:r>
              <a:rPr lang="hr-HR" sz="2400" dirty="0" err="1"/>
              <a:t>scooter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elementary</a:t>
            </a:r>
            <a:r>
              <a:rPr lang="hr-HR" sz="2400" dirty="0"/>
              <a:t> </a:t>
            </a:r>
            <a:r>
              <a:rPr lang="hr-HR" sz="2400" dirty="0" err="1"/>
              <a:t>school</a:t>
            </a:r>
            <a:r>
              <a:rPr lang="hr-HR" sz="2400" dirty="0"/>
              <a:t>, but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course</a:t>
            </a:r>
            <a:r>
              <a:rPr lang="hr-HR" sz="2400" dirty="0"/>
              <a:t>, </a:t>
            </a:r>
            <a:r>
              <a:rPr lang="hr-HR" sz="2400" dirty="0" err="1"/>
              <a:t>only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street.</a:t>
            </a:r>
          </a:p>
        </p:txBody>
      </p:sp>
      <p:pic>
        <p:nvPicPr>
          <p:cNvPr id="6" name="Slika 5" descr="lea iphone travanj 2019 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397728"/>
            <a:ext cx="5286412" cy="29736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t="31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85720" y="1000108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5.QUESTION:</a:t>
            </a:r>
            <a:r>
              <a:rPr lang="hr-HR" sz="2400" dirty="0" err="1"/>
              <a:t>Why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like </a:t>
            </a:r>
            <a:r>
              <a:rPr lang="hr-HR" sz="2400" dirty="0" err="1"/>
              <a:t>engines</a:t>
            </a:r>
            <a:r>
              <a:rPr lang="hr-HR" sz="2400" dirty="0"/>
              <a:t>?</a:t>
            </a:r>
          </a:p>
          <a:p>
            <a:r>
              <a:rPr lang="hr-HR" sz="2400" dirty="0"/>
              <a:t>ANSWER:I like </a:t>
            </a:r>
            <a:r>
              <a:rPr lang="hr-HR" sz="2400" dirty="0" err="1"/>
              <a:t>engines</a:t>
            </a:r>
            <a:r>
              <a:rPr lang="hr-HR" sz="2400" dirty="0"/>
              <a:t> </a:t>
            </a:r>
            <a:r>
              <a:rPr lang="hr-HR" sz="2400" dirty="0" err="1"/>
              <a:t>because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look </a:t>
            </a:r>
            <a:r>
              <a:rPr lang="hr-HR" sz="2400" dirty="0" err="1"/>
              <a:t>very</a:t>
            </a:r>
            <a:r>
              <a:rPr lang="hr-HR" sz="2400" dirty="0"/>
              <a:t> nice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because</a:t>
            </a:r>
            <a:r>
              <a:rPr lang="hr-HR" sz="2400" dirty="0"/>
              <a:t> I </a:t>
            </a:r>
            <a:r>
              <a:rPr lang="hr-HR" sz="2400" dirty="0" err="1"/>
              <a:t>enjoy</a:t>
            </a:r>
            <a:r>
              <a:rPr lang="hr-HR" sz="2400" dirty="0"/>
              <a:t> to </a:t>
            </a:r>
            <a:r>
              <a:rPr lang="hr-HR" sz="2400" dirty="0" err="1"/>
              <a:t>rearrange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drive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.</a:t>
            </a:r>
          </a:p>
        </p:txBody>
      </p:sp>
      <p:pic>
        <p:nvPicPr>
          <p:cNvPr id="8" name="Slika 7" descr="lea iphone travanj 2019 285.JPG"/>
          <p:cNvPicPr>
            <a:picLocks noChangeAspect="1"/>
          </p:cNvPicPr>
          <p:nvPr/>
        </p:nvPicPr>
        <p:blipFill>
          <a:blip r:embed="rId3" cstate="print"/>
          <a:srcRect t="13889" r="10937"/>
          <a:stretch>
            <a:fillRect/>
          </a:stretch>
        </p:blipFill>
        <p:spPr>
          <a:xfrm>
            <a:off x="1500166" y="2857496"/>
            <a:ext cx="4071966" cy="22145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Slika 5" descr="lea iphone travanj 2019 290.JPG"/>
          <p:cNvPicPr>
            <a:picLocks noChangeAspect="1"/>
          </p:cNvPicPr>
          <p:nvPr/>
        </p:nvPicPr>
        <p:blipFill>
          <a:blip r:embed="rId4" cstate="print"/>
          <a:srcRect r="39698"/>
          <a:stretch>
            <a:fillRect/>
          </a:stretch>
        </p:blipFill>
        <p:spPr>
          <a:xfrm>
            <a:off x="5786446" y="1928802"/>
            <a:ext cx="2857520" cy="2665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Slika 6" descr="lea iphone travanj 2019 2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14818"/>
            <a:ext cx="4286248" cy="24110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t="31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57158" y="1071546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6.QUESTION:</a:t>
            </a:r>
            <a:r>
              <a:rPr lang="hr-HR" sz="2400" dirty="0" err="1"/>
              <a:t>How</a:t>
            </a:r>
            <a:r>
              <a:rPr lang="hr-HR" sz="2400" dirty="0"/>
              <a:t> </a:t>
            </a:r>
            <a:r>
              <a:rPr lang="hr-HR" sz="2400" dirty="0" err="1"/>
              <a:t>did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became</a:t>
            </a:r>
            <a:r>
              <a:rPr lang="hr-HR" sz="2400" dirty="0"/>
              <a:t> </a:t>
            </a:r>
            <a:r>
              <a:rPr lang="hr-HR" sz="2400" dirty="0" err="1"/>
              <a:t>interested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motorcycles</a:t>
            </a:r>
            <a:r>
              <a:rPr lang="hr-HR" sz="2400" dirty="0"/>
              <a:t>?</a:t>
            </a:r>
          </a:p>
          <a:p>
            <a:r>
              <a:rPr lang="hr-HR" sz="2400" dirty="0"/>
              <a:t>ANSWER: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reason</a:t>
            </a:r>
            <a:r>
              <a:rPr lang="hr-HR" sz="2400" dirty="0"/>
              <a:t> is </a:t>
            </a:r>
            <a:r>
              <a:rPr lang="hr-HR" sz="2400" dirty="0" err="1"/>
              <a:t>kinda</a:t>
            </a:r>
            <a:r>
              <a:rPr lang="hr-HR" sz="2400" dirty="0"/>
              <a:t> </a:t>
            </a:r>
            <a:r>
              <a:rPr lang="hr-HR" sz="2400" dirty="0" err="1"/>
              <a:t>unusual.I</a:t>
            </a:r>
            <a:r>
              <a:rPr lang="hr-HR" sz="2400" dirty="0"/>
              <a:t> </a:t>
            </a:r>
            <a:r>
              <a:rPr lang="hr-HR" sz="2400" dirty="0" err="1"/>
              <a:t>didn</a:t>
            </a:r>
            <a:r>
              <a:rPr lang="hr-HR" sz="2400" dirty="0"/>
              <a:t>’t </a:t>
            </a:r>
            <a:r>
              <a:rPr lang="hr-HR" sz="2400" dirty="0" err="1"/>
              <a:t>knew</a:t>
            </a:r>
            <a:r>
              <a:rPr lang="hr-HR" sz="2400" dirty="0"/>
              <a:t> </a:t>
            </a:r>
            <a:r>
              <a:rPr lang="hr-HR" sz="2400" dirty="0" err="1"/>
              <a:t>anything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engines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motorcycles</a:t>
            </a:r>
            <a:r>
              <a:rPr lang="hr-HR" sz="2400" dirty="0"/>
              <a:t>, </a:t>
            </a:r>
            <a:r>
              <a:rPr lang="hr-HR" sz="2400" dirty="0" err="1"/>
              <a:t>so</a:t>
            </a:r>
            <a:r>
              <a:rPr lang="hr-HR" sz="2400" dirty="0"/>
              <a:t> I </a:t>
            </a:r>
            <a:r>
              <a:rPr lang="hr-HR" sz="2400" dirty="0" err="1"/>
              <a:t>felt</a:t>
            </a:r>
            <a:r>
              <a:rPr lang="hr-HR" sz="2400" dirty="0"/>
              <a:t> </a:t>
            </a:r>
            <a:r>
              <a:rPr lang="hr-HR" sz="2400" dirty="0" err="1"/>
              <a:t>kinda</a:t>
            </a:r>
            <a:r>
              <a:rPr lang="hr-HR" sz="2400" dirty="0"/>
              <a:t> </a:t>
            </a:r>
            <a:r>
              <a:rPr lang="hr-HR" sz="2400" dirty="0" err="1"/>
              <a:t>embarrased</a:t>
            </a:r>
            <a:r>
              <a:rPr lang="hr-HR" sz="2400" dirty="0"/>
              <a:t> </a:t>
            </a:r>
            <a:r>
              <a:rPr lang="hr-HR" sz="2400" dirty="0" err="1"/>
              <a:t>because</a:t>
            </a:r>
            <a:r>
              <a:rPr lang="hr-HR" sz="2400" dirty="0"/>
              <a:t> </a:t>
            </a:r>
            <a:r>
              <a:rPr lang="hr-HR" sz="2400" dirty="0" err="1"/>
              <a:t>I</a:t>
            </a:r>
            <a:r>
              <a:rPr lang="hr-HR" sz="2400" dirty="0"/>
              <a:t>’m a </a:t>
            </a:r>
            <a:r>
              <a:rPr lang="hr-HR" sz="2400" dirty="0" err="1"/>
              <a:t>man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I don’t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anything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engines</a:t>
            </a:r>
            <a:r>
              <a:rPr lang="hr-HR" dirty="0"/>
              <a:t>.</a:t>
            </a:r>
          </a:p>
        </p:txBody>
      </p:sp>
      <p:pic>
        <p:nvPicPr>
          <p:cNvPr id="7" name="Slika 6" descr="lea iphone travanj 2019 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00504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r="30384" b="281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71472" y="157161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7.QUESTION:</a:t>
            </a:r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like </a:t>
            </a:r>
            <a:r>
              <a:rPr lang="hr-HR" sz="2400" dirty="0" err="1"/>
              <a:t>the</a:t>
            </a:r>
            <a:r>
              <a:rPr lang="hr-HR" sz="2400" dirty="0"/>
              <a:t> most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motorcycles</a:t>
            </a:r>
            <a:r>
              <a:rPr lang="hr-HR" sz="2400" dirty="0"/>
              <a:t>?</a:t>
            </a:r>
          </a:p>
          <a:p>
            <a:r>
              <a:rPr lang="hr-HR" sz="2400" dirty="0"/>
              <a:t>ANSWER:I </a:t>
            </a:r>
            <a:r>
              <a:rPr lang="hr-HR" sz="2400" dirty="0" err="1"/>
              <a:t>can</a:t>
            </a:r>
            <a:r>
              <a:rPr lang="hr-HR" sz="2400" dirty="0"/>
              <a:t>’t </a:t>
            </a:r>
            <a:r>
              <a:rPr lang="hr-HR" sz="2400" dirty="0" err="1"/>
              <a:t>pick</a:t>
            </a:r>
            <a:r>
              <a:rPr lang="hr-HR" sz="2400" dirty="0"/>
              <a:t> </a:t>
            </a:r>
            <a:r>
              <a:rPr lang="hr-HR" sz="2400" dirty="0" err="1"/>
              <a:t>anything</a:t>
            </a:r>
            <a:r>
              <a:rPr lang="hr-HR" sz="2400" dirty="0"/>
              <a:t> </a:t>
            </a:r>
            <a:r>
              <a:rPr lang="hr-HR" sz="2400" dirty="0" err="1"/>
              <a:t>special</a:t>
            </a:r>
            <a:r>
              <a:rPr lang="hr-HR" sz="2400" dirty="0"/>
              <a:t>. I like old </a:t>
            </a:r>
            <a:r>
              <a:rPr lang="hr-HR" sz="2400" dirty="0" err="1"/>
              <a:t>road</a:t>
            </a:r>
            <a:r>
              <a:rPr lang="hr-HR" sz="2400" dirty="0"/>
              <a:t> </a:t>
            </a:r>
            <a:r>
              <a:rPr lang="hr-HR" sz="2400" dirty="0" err="1"/>
              <a:t>motorcycles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’re </a:t>
            </a:r>
            <a:r>
              <a:rPr lang="hr-HR" sz="2400" dirty="0" err="1"/>
              <a:t>retro</a:t>
            </a:r>
            <a:r>
              <a:rPr lang="hr-HR" sz="2400" dirty="0"/>
              <a:t> style.</a:t>
            </a:r>
          </a:p>
        </p:txBody>
      </p:sp>
      <p:pic>
        <p:nvPicPr>
          <p:cNvPr id="6" name="Slika 5" descr="lea iphone travanj 2019 288.JPG"/>
          <p:cNvPicPr>
            <a:picLocks noChangeAspect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>
          <a:xfrm>
            <a:off x="357158" y="3857628"/>
            <a:ext cx="4028189" cy="22282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571472" y="321468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Before</a:t>
            </a:r>
            <a:endParaRPr lang="hr-HR" sz="2400" dirty="0"/>
          </a:p>
        </p:txBody>
      </p:sp>
      <p:pic>
        <p:nvPicPr>
          <p:cNvPr id="8" name="Slika 7" descr="lea iphone travanj 2019 288.JPG"/>
          <p:cNvPicPr>
            <a:picLocks noChangeAspect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>
          <a:xfrm>
            <a:off x="4643438" y="3857628"/>
            <a:ext cx="4083106" cy="2258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6072198" y="321468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After</a:t>
            </a:r>
            <a:endParaRPr lang="hr-HR" sz="2400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ina prezentacija 001.PNG"/>
          <p:cNvPicPr>
            <a:picLocks noChangeAspect="1"/>
          </p:cNvPicPr>
          <p:nvPr/>
        </p:nvPicPr>
        <p:blipFill>
          <a:blip r:embed="rId2" cstate="print"/>
          <a:srcRect r="30384" b="281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cxnSp>
        <p:nvCxnSpPr>
          <p:cNvPr id="3" name="Ravni poveznik 2"/>
          <p:cNvCxnSpPr/>
          <p:nvPr/>
        </p:nvCxnSpPr>
        <p:spPr>
          <a:xfrm>
            <a:off x="642910" y="928670"/>
            <a:ext cx="7643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2071638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4000" dirty="0"/>
              <a:t>MY TEACHER’S HOBBY</a:t>
            </a:r>
          </a:p>
        </p:txBody>
      </p:sp>
      <p:sp>
        <p:nvSpPr>
          <p:cNvPr id="5" name="Pravokutnik 4"/>
          <p:cNvSpPr/>
          <p:nvPr/>
        </p:nvSpPr>
        <p:spPr>
          <a:xfrm>
            <a:off x="6072166" y="1500174"/>
            <a:ext cx="3071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8.QUESTION:</a:t>
            </a:r>
            <a:r>
              <a:rPr lang="hr-HR" sz="2000" dirty="0" err="1"/>
              <a:t>How</a:t>
            </a:r>
            <a:r>
              <a:rPr lang="hr-HR" sz="2000" dirty="0"/>
              <a:t> </a:t>
            </a:r>
            <a:r>
              <a:rPr lang="hr-HR" sz="2000" dirty="0" err="1"/>
              <a:t>long</a:t>
            </a:r>
            <a:r>
              <a:rPr lang="hr-HR" sz="2000" dirty="0"/>
              <a:t> </a:t>
            </a:r>
            <a:r>
              <a:rPr lang="hr-HR" sz="2000" dirty="0" err="1"/>
              <a:t>does</a:t>
            </a:r>
            <a:r>
              <a:rPr lang="hr-HR" sz="2000" dirty="0"/>
              <a:t> it </a:t>
            </a:r>
            <a:r>
              <a:rPr lang="hr-HR" sz="2000" dirty="0" err="1"/>
              <a:t>take</a:t>
            </a:r>
            <a:r>
              <a:rPr lang="hr-HR" sz="2000" dirty="0"/>
              <a:t> to </a:t>
            </a:r>
            <a:r>
              <a:rPr lang="hr-HR" sz="2000" dirty="0" err="1"/>
              <a:t>you</a:t>
            </a:r>
            <a:r>
              <a:rPr lang="hr-HR" sz="2000" dirty="0"/>
              <a:t> </a:t>
            </a:r>
            <a:r>
              <a:rPr lang="hr-HR" sz="2000" dirty="0" err="1"/>
              <a:t>to</a:t>
            </a:r>
            <a:r>
              <a:rPr lang="hr-HR" sz="2000" dirty="0"/>
              <a:t> put </a:t>
            </a:r>
            <a:r>
              <a:rPr lang="hr-HR" sz="2000" dirty="0" err="1"/>
              <a:t>together</a:t>
            </a:r>
            <a:r>
              <a:rPr lang="hr-HR" sz="2000" dirty="0"/>
              <a:t> </a:t>
            </a:r>
            <a:r>
              <a:rPr lang="hr-HR" sz="2000" dirty="0" err="1"/>
              <a:t>an</a:t>
            </a:r>
            <a:r>
              <a:rPr lang="hr-HR" sz="2000" dirty="0"/>
              <a:t> </a:t>
            </a:r>
            <a:r>
              <a:rPr lang="hr-HR" sz="2000" dirty="0" err="1"/>
              <a:t>engine</a:t>
            </a:r>
            <a:r>
              <a:rPr lang="hr-HR" sz="2000" dirty="0"/>
              <a:t>?</a:t>
            </a:r>
          </a:p>
          <a:p>
            <a:r>
              <a:rPr lang="hr-HR" sz="2000" dirty="0"/>
              <a:t>ANSWER:</a:t>
            </a:r>
            <a:r>
              <a:rPr lang="hr-HR" sz="2000" dirty="0" err="1"/>
              <a:t>Since</a:t>
            </a:r>
            <a:r>
              <a:rPr lang="hr-HR" sz="2000" dirty="0"/>
              <a:t> I work a </a:t>
            </a:r>
            <a:r>
              <a:rPr lang="hr-HR" sz="2000" dirty="0" err="1"/>
              <a:t>lot</a:t>
            </a:r>
            <a:r>
              <a:rPr lang="hr-HR" sz="2000" dirty="0"/>
              <a:t>, I don’t </a:t>
            </a:r>
            <a:r>
              <a:rPr lang="hr-HR" sz="2000" dirty="0" err="1"/>
              <a:t>have</a:t>
            </a:r>
            <a:r>
              <a:rPr lang="hr-HR" sz="2000" dirty="0"/>
              <a:t> </a:t>
            </a:r>
            <a:r>
              <a:rPr lang="hr-HR" sz="2000" dirty="0" err="1"/>
              <a:t>enough</a:t>
            </a:r>
            <a:r>
              <a:rPr lang="hr-HR" sz="2000" dirty="0"/>
              <a:t> time to work </a:t>
            </a:r>
            <a:r>
              <a:rPr lang="hr-HR" sz="2000" dirty="0" err="1"/>
              <a:t>with</a:t>
            </a:r>
            <a:r>
              <a:rPr lang="hr-HR" sz="2000" dirty="0"/>
              <a:t> </a:t>
            </a:r>
            <a:r>
              <a:rPr lang="hr-HR" sz="2000" dirty="0" err="1"/>
              <a:t>engines</a:t>
            </a:r>
            <a:r>
              <a:rPr lang="hr-HR" sz="2000" dirty="0"/>
              <a:t>, </a:t>
            </a:r>
            <a:r>
              <a:rPr lang="hr-HR" sz="2000" dirty="0" err="1"/>
              <a:t>so</a:t>
            </a:r>
            <a:r>
              <a:rPr lang="hr-HR" sz="2000" dirty="0"/>
              <a:t> </a:t>
            </a:r>
            <a:r>
              <a:rPr lang="hr-HR" sz="2000" dirty="0" err="1"/>
              <a:t>because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that</a:t>
            </a:r>
            <a:r>
              <a:rPr lang="hr-HR" sz="2000" dirty="0"/>
              <a:t> it </a:t>
            </a:r>
            <a:r>
              <a:rPr lang="hr-HR" sz="2000" dirty="0" err="1"/>
              <a:t>takes</a:t>
            </a:r>
            <a:r>
              <a:rPr lang="hr-HR" sz="2000" dirty="0"/>
              <a:t> me </a:t>
            </a:r>
            <a:r>
              <a:rPr lang="hr-HR" sz="2000" dirty="0" err="1"/>
              <a:t>an</a:t>
            </a:r>
            <a:r>
              <a:rPr lang="hr-HR" sz="2000" dirty="0"/>
              <a:t> </a:t>
            </a:r>
            <a:r>
              <a:rPr lang="hr-HR" sz="2000" dirty="0" err="1"/>
              <a:t>year</a:t>
            </a:r>
            <a:r>
              <a:rPr lang="hr-HR" sz="2000" dirty="0"/>
              <a:t>, but </a:t>
            </a:r>
            <a:r>
              <a:rPr lang="hr-HR" sz="2000" dirty="0" err="1"/>
              <a:t>again</a:t>
            </a:r>
            <a:r>
              <a:rPr lang="hr-HR" sz="2000" dirty="0"/>
              <a:t> it </a:t>
            </a:r>
            <a:r>
              <a:rPr lang="hr-HR" sz="2000" dirty="0" err="1"/>
              <a:t>depends</a:t>
            </a:r>
            <a:r>
              <a:rPr lang="hr-HR" sz="2000" dirty="0"/>
              <a:t> </a:t>
            </a:r>
            <a:r>
              <a:rPr lang="hr-HR" sz="2000" dirty="0" err="1"/>
              <a:t>onwhat</a:t>
            </a:r>
            <a:r>
              <a:rPr lang="hr-HR" sz="2000" dirty="0"/>
              <a:t> </a:t>
            </a:r>
            <a:r>
              <a:rPr lang="hr-HR" sz="2000" dirty="0" err="1"/>
              <a:t>you</a:t>
            </a:r>
            <a:r>
              <a:rPr lang="hr-HR" sz="2000" dirty="0"/>
              <a:t> </a:t>
            </a:r>
            <a:r>
              <a:rPr lang="hr-HR" sz="2000" dirty="0" err="1"/>
              <a:t>want</a:t>
            </a:r>
            <a:r>
              <a:rPr lang="hr-HR" sz="2000" dirty="0"/>
              <a:t> to </a:t>
            </a:r>
            <a:r>
              <a:rPr lang="hr-HR" sz="2000" dirty="0" err="1"/>
              <a:t>do.For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projectof</a:t>
            </a:r>
            <a:r>
              <a:rPr lang="hr-HR" sz="2000" dirty="0"/>
              <a:t> </a:t>
            </a:r>
            <a:r>
              <a:rPr lang="hr-HR" sz="2000" dirty="0" err="1"/>
              <a:t>remaking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BMW, </a:t>
            </a:r>
            <a:r>
              <a:rPr lang="hr-HR" sz="2000" dirty="0" err="1"/>
              <a:t>from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idea</a:t>
            </a:r>
            <a:r>
              <a:rPr lang="hr-HR" sz="2000" dirty="0"/>
              <a:t> </a:t>
            </a:r>
            <a:r>
              <a:rPr lang="hr-HR" sz="2000" dirty="0" err="1"/>
              <a:t>until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realisation</a:t>
            </a:r>
            <a:r>
              <a:rPr lang="hr-HR" sz="2000" dirty="0"/>
              <a:t>, 3 </a:t>
            </a:r>
            <a:r>
              <a:rPr lang="hr-HR" sz="2000" dirty="0" err="1"/>
              <a:t>years</a:t>
            </a:r>
            <a:r>
              <a:rPr lang="hr-HR" sz="2000" dirty="0"/>
              <a:t> </a:t>
            </a:r>
            <a:r>
              <a:rPr lang="hr-HR" sz="2000" dirty="0" err="1"/>
              <a:t>have</a:t>
            </a:r>
            <a:r>
              <a:rPr lang="hr-HR" sz="2000" dirty="0"/>
              <a:t> </a:t>
            </a:r>
            <a:r>
              <a:rPr lang="hr-HR" sz="2000" dirty="0" err="1"/>
              <a:t>passed</a:t>
            </a:r>
            <a:r>
              <a:rPr lang="hr-HR" sz="2000" dirty="0"/>
              <a:t>.</a:t>
            </a:r>
          </a:p>
        </p:txBody>
      </p:sp>
      <p:pic>
        <p:nvPicPr>
          <p:cNvPr id="8" name="Slika 7" descr="lea iphone travanj 2019 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43248"/>
            <a:ext cx="3381399" cy="1902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Slika 8" descr="lea iphone travanj 2019 2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429132"/>
            <a:ext cx="393702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Slika 6" descr="lea iphone travanj 2019 2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2786058"/>
            <a:ext cx="3857652" cy="2169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Slika 5" descr="lea iphone travanj 2019 2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1428736"/>
            <a:ext cx="3286116" cy="1848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457</Words>
  <Application>Microsoft Office PowerPoint</Application>
  <PresentationFormat>Prikaz na zaslonu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TEACHER´S  HOBBY</dc:title>
  <dc:creator>Anita</dc:creator>
  <cp:lastModifiedBy>Kata Grgljanić</cp:lastModifiedBy>
  <cp:revision>31</cp:revision>
  <dcterms:created xsi:type="dcterms:W3CDTF">2019-04-19T17:02:19Z</dcterms:created>
  <dcterms:modified xsi:type="dcterms:W3CDTF">2019-05-20T07:46:07Z</dcterms:modified>
</cp:coreProperties>
</file>