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9A9FDE-E6A1-4A29-9A9A-732AA5325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Teacher’s</a:t>
            </a:r>
            <a:r>
              <a:rPr lang="hr-HR" dirty="0"/>
              <a:t> </a:t>
            </a:r>
            <a:r>
              <a:rPr lang="hr-HR" dirty="0" err="1"/>
              <a:t>hobby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07C0B58-1F9E-43C3-BF44-D6D51DB32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Karlo </a:t>
            </a:r>
            <a:r>
              <a:rPr lang="hr-HR" dirty="0" err="1"/>
              <a:t>Kampić</a:t>
            </a:r>
            <a:r>
              <a:rPr lang="hr-HR" dirty="0"/>
              <a:t> and Hana Helena </a:t>
            </a:r>
            <a:r>
              <a:rPr lang="hr-HR" dirty="0" err="1"/>
              <a:t>Beljo</a:t>
            </a:r>
            <a:endParaRPr lang="hr-HR" dirty="0"/>
          </a:p>
          <a:p>
            <a:endParaRPr lang="hr-HR" dirty="0"/>
          </a:p>
        </p:txBody>
      </p:sp>
      <p:pic>
        <p:nvPicPr>
          <p:cNvPr id="12290" name="Picture 2" descr="G:\2018-2019\ERASMUS +\54374644_157923765128695_9078241887877332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" y="211016"/>
            <a:ext cx="1187939" cy="8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2018-2019\ERASMUS +\53528498_365696614034094_23079267469570867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15" y="164123"/>
            <a:ext cx="1438030" cy="10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2018-2019\ERASMUS +\53165130_405987106629277_88539421342863196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2121877"/>
            <a:ext cx="1469293" cy="11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2018-2019\ERASMUS +\54521446_626925797764051_5230599893931786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15" y="2796320"/>
            <a:ext cx="1235685" cy="12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:\2018-2019\ERASMUS +\53664066_331175747533096_3964859000142430208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99" y="5251938"/>
            <a:ext cx="1656861" cy="12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G:\2018-2019\ERASMUS +\53558670_2024460624338571_778301864635111833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2" y="4747846"/>
            <a:ext cx="1500555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G:\2018-2019\ERASMUS +\54217346_2316392678650080_553208744255684608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164123"/>
            <a:ext cx="1469293" cy="11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G:\2018-2019\ERASMUS +\53745055_401252920673630_5628314565621055488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5673969"/>
            <a:ext cx="1469293" cy="11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G:\2018-2019\ERASMUS +\54519106_301022287218513_7519500141926023168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164122"/>
            <a:ext cx="1860061" cy="11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G:\2018-2019\ERASMUS +\53340236_332987980895756_4407367878626508800_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62" y="5568462"/>
            <a:ext cx="1434123" cy="10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6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E7079A-AC9A-4D70-A846-3A5FF918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97227F-F0EF-4B15-AE18-701AE103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Us: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make </a:t>
            </a:r>
            <a:r>
              <a:rPr lang="hr-HR" dirty="0" err="1"/>
              <a:t>meals</a:t>
            </a:r>
            <a:r>
              <a:rPr lang="hr-HR" dirty="0"/>
              <a:t> for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 of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bigger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 of </a:t>
            </a:r>
            <a:r>
              <a:rPr lang="hr-HR" dirty="0" err="1"/>
              <a:t>people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I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,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making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food</a:t>
            </a:r>
            <a:r>
              <a:rPr lang="hr-HR" dirty="0"/>
              <a:t> for a </a:t>
            </a:r>
            <a:r>
              <a:rPr lang="hr-HR" dirty="0" err="1"/>
              <a:t>lot</a:t>
            </a:r>
            <a:r>
              <a:rPr lang="hr-HR" dirty="0"/>
              <a:t> of </a:t>
            </a:r>
            <a:r>
              <a:rPr lang="hr-HR" dirty="0" err="1"/>
              <a:t>people</a:t>
            </a:r>
            <a:r>
              <a:rPr lang="hr-HR" dirty="0"/>
              <a:t> is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favourite</a:t>
            </a:r>
            <a:r>
              <a:rPr lang="hr-HR" dirty="0"/>
              <a:t>. </a:t>
            </a:r>
            <a:r>
              <a:rPr lang="hr-HR" dirty="0" err="1"/>
              <a:t>That’s</a:t>
            </a:r>
            <a:r>
              <a:rPr lang="hr-HR" dirty="0"/>
              <a:t> </a:t>
            </a:r>
            <a:r>
              <a:rPr lang="hr-HR" dirty="0" err="1"/>
              <a:t>why</a:t>
            </a:r>
            <a:r>
              <a:rPr lang="hr-HR" dirty="0"/>
              <a:t> I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celebrating</a:t>
            </a:r>
            <a:r>
              <a:rPr lang="hr-HR" dirty="0"/>
              <a:t> at </a:t>
            </a:r>
            <a:r>
              <a:rPr lang="hr-HR" dirty="0" err="1"/>
              <a:t>my</a:t>
            </a:r>
            <a:r>
              <a:rPr lang="hr-HR" dirty="0"/>
              <a:t> home, and have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.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9218" name="Picture 2" descr="G:\2018-2019\ERASMUS +\53391172_848661442143919_270452083161405849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120" b="212186"/>
          <a:stretch/>
        </p:blipFill>
        <p:spPr bwMode="auto">
          <a:xfrm>
            <a:off x="1524000" y="0"/>
            <a:ext cx="3241183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2018-2019\ERASMUS +\53391172_848661442143919_270452083161405849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6572" r="-1408" b="26573"/>
          <a:stretch/>
        </p:blipFill>
        <p:spPr bwMode="auto">
          <a:xfrm>
            <a:off x="3453684" y="4262908"/>
            <a:ext cx="3859369" cy="19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2018-2019\ERASMUS +\54424798_2397454720267574_799785018748777267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04" t="-4507" r="20704" b="4507"/>
          <a:stretch/>
        </p:blipFill>
        <p:spPr bwMode="auto">
          <a:xfrm>
            <a:off x="6417972" y="4150287"/>
            <a:ext cx="4966953" cy="20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2018-2019\ERASMUS +\53528498_365696614034094_23079267469570867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1" y="644770"/>
            <a:ext cx="2391508" cy="17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2018-2019\ERASMUS +\54521020_310727492974161_78195355277485670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68" y="644770"/>
            <a:ext cx="2447317" cy="17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6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5B9141-19F1-48F5-835F-3494093B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56E0E1F-AE83-464F-8D41-9AD04176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have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hobbies</a:t>
            </a:r>
            <a:r>
              <a:rPr lang="hr-HR" dirty="0"/>
              <a:t>? </a:t>
            </a:r>
            <a:r>
              <a:rPr lang="hr-HR" dirty="0" err="1"/>
              <a:t>Tell</a:t>
            </a:r>
            <a:r>
              <a:rPr lang="hr-HR" dirty="0"/>
              <a:t> </a:t>
            </a:r>
            <a:r>
              <a:rPr lang="hr-HR" dirty="0" err="1"/>
              <a:t>us</a:t>
            </a:r>
            <a:r>
              <a:rPr lang="hr-HR" dirty="0"/>
              <a:t> </a:t>
            </a:r>
            <a:r>
              <a:rPr lang="hr-HR" dirty="0" err="1"/>
              <a:t>something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</a:t>
            </a:r>
          </a:p>
          <a:p>
            <a:r>
              <a:rPr lang="hr-HR" dirty="0" err="1"/>
              <a:t>Teacher</a:t>
            </a:r>
            <a:r>
              <a:rPr lang="hr-HR" dirty="0"/>
              <a:t> : I do. I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helping</a:t>
            </a:r>
            <a:r>
              <a:rPr lang="hr-HR" dirty="0"/>
              <a:t> </a:t>
            </a:r>
            <a:r>
              <a:rPr lang="hr-HR" dirty="0" err="1"/>
              <a:t>animals</a:t>
            </a:r>
            <a:r>
              <a:rPr lang="hr-HR" dirty="0"/>
              <a:t> but </a:t>
            </a:r>
            <a:r>
              <a:rPr lang="hr-HR" dirty="0" err="1"/>
              <a:t>it</a:t>
            </a:r>
            <a:r>
              <a:rPr lang="hr-HR" dirty="0"/>
              <a:t>’s a </a:t>
            </a:r>
            <a:r>
              <a:rPr lang="hr-HR" dirty="0" err="1"/>
              <a:t>lifestyle</a:t>
            </a:r>
            <a:r>
              <a:rPr lang="hr-HR" dirty="0"/>
              <a:t>, not a </a:t>
            </a:r>
            <a:r>
              <a:rPr lang="hr-HR" dirty="0" err="1"/>
              <a:t>hobby</a:t>
            </a:r>
            <a:r>
              <a:rPr lang="hr-HR" dirty="0"/>
              <a:t>. I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reading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, </a:t>
            </a:r>
            <a:r>
              <a:rPr lang="hr-HR" dirty="0" err="1"/>
              <a:t>especially</a:t>
            </a:r>
            <a:r>
              <a:rPr lang="hr-HR" dirty="0"/>
              <a:t> </a:t>
            </a:r>
            <a:r>
              <a:rPr lang="hr-HR" dirty="0" err="1"/>
              <a:t>crime</a:t>
            </a:r>
            <a:r>
              <a:rPr lang="hr-HR" dirty="0"/>
              <a:t> </a:t>
            </a:r>
            <a:r>
              <a:rPr lang="hr-HR" dirty="0" err="1"/>
              <a:t>stories</a:t>
            </a:r>
            <a:r>
              <a:rPr lang="hr-HR" dirty="0"/>
              <a:t>. I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travelling</a:t>
            </a:r>
            <a:r>
              <a:rPr lang="hr-HR" dirty="0"/>
              <a:t>. I have </a:t>
            </a:r>
            <a:r>
              <a:rPr lang="hr-HR" dirty="0" err="1"/>
              <a:t>visited</a:t>
            </a:r>
            <a:r>
              <a:rPr lang="hr-HR" dirty="0"/>
              <a:t>  more </a:t>
            </a:r>
            <a:r>
              <a:rPr lang="hr-HR" dirty="0" err="1"/>
              <a:t>than</a:t>
            </a:r>
            <a:r>
              <a:rPr lang="hr-HR" dirty="0"/>
              <a:t> 30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far. </a:t>
            </a:r>
          </a:p>
        </p:txBody>
      </p:sp>
      <p:pic>
        <p:nvPicPr>
          <p:cNvPr id="10243" name="Picture 3" descr="G:\2018-2019\ERASMUS +\53623375_2341134399453141_528604073624286003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r="4188" b="9091"/>
          <a:stretch/>
        </p:blipFill>
        <p:spPr bwMode="auto">
          <a:xfrm>
            <a:off x="803032" y="703385"/>
            <a:ext cx="3417276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2018-2019\ERASMUS +\53165130_405987106629277_88539421342863196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703386"/>
            <a:ext cx="3036277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2018-2019\ERASMUS +\53690274_326844818182316_23315741668739645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3950677"/>
            <a:ext cx="3212123" cy="20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4B24DC-2E8C-4C7A-8C6F-7CE5BE84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watching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and have a </a:t>
            </a:r>
            <a:r>
              <a:rPr lang="hr-HR" dirty="0" err="1"/>
              <a:t>great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pic>
        <p:nvPicPr>
          <p:cNvPr id="8194" name="Picture 2" descr="G:\2018-2019\ERASMUS +\54206237_1214951381989032_60865998210560163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33" y="2531706"/>
            <a:ext cx="3459959" cy="32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2018-2019\ERASMUS +\54400023_550775675419279_39777980443881635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03" y="2537138"/>
            <a:ext cx="3279820" cy="32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2018-2019\ERASMUS +\53813312_2284533641786696_73676339895798333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0" y="2537138"/>
            <a:ext cx="3288404" cy="32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3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D34CDC-3BA4-4D1E-ABD2-1B2E92FB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43189"/>
            <a:ext cx="9601196" cy="4832679"/>
          </a:xfrm>
        </p:spPr>
        <p:txBody>
          <a:bodyPr/>
          <a:lstStyle/>
          <a:p>
            <a:r>
              <a:rPr lang="hr-HR" dirty="0"/>
              <a:t>Hi </a:t>
            </a:r>
            <a:r>
              <a:rPr lang="hr-HR" dirty="0" err="1"/>
              <a:t>there</a:t>
            </a:r>
            <a:r>
              <a:rPr lang="hr-HR" dirty="0"/>
              <a:t>, </a:t>
            </a:r>
            <a:r>
              <a:rPr lang="hr-HR" dirty="0" err="1"/>
              <a:t>we</a:t>
            </a:r>
            <a:r>
              <a:rPr lang="hr-HR" dirty="0"/>
              <a:t> are </a:t>
            </a:r>
            <a:r>
              <a:rPr lang="hr-HR" dirty="0" err="1"/>
              <a:t>going</a:t>
            </a:r>
            <a:r>
              <a:rPr lang="hr-HR" dirty="0"/>
              <a:t> to </a:t>
            </a: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 some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her </a:t>
            </a:r>
            <a:r>
              <a:rPr lang="hr-HR" dirty="0" err="1"/>
              <a:t>hobby</a:t>
            </a:r>
            <a:r>
              <a:rPr lang="hr-HR" dirty="0"/>
              <a:t>.</a:t>
            </a:r>
          </a:p>
          <a:p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hobby</a:t>
            </a:r>
            <a:r>
              <a:rPr lang="hr-HR" dirty="0"/>
              <a:t> is </a:t>
            </a:r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.</a:t>
            </a:r>
          </a:p>
          <a:p>
            <a:r>
              <a:rPr lang="hr-HR" dirty="0" err="1"/>
              <a:t>So</a:t>
            </a:r>
            <a:r>
              <a:rPr lang="hr-HR" dirty="0"/>
              <a:t> let’s go </a:t>
            </a:r>
            <a:r>
              <a:rPr lang="hr-HR" dirty="0" err="1"/>
              <a:t>ask</a:t>
            </a:r>
            <a:r>
              <a:rPr lang="hr-HR" dirty="0"/>
              <a:t> her </a:t>
            </a:r>
            <a:r>
              <a:rPr lang="hr-HR" dirty="0" err="1"/>
              <a:t>questions</a:t>
            </a:r>
            <a:r>
              <a:rPr lang="hr-HR" dirty="0"/>
              <a:t>. </a:t>
            </a:r>
            <a:r>
              <a:rPr lang="hr-HR" dirty="0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1026" name="Picture 2" descr="G:\2018-2019\ERASMUS +\53646199_597049417424273_56976259919296593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18" y="1648496"/>
            <a:ext cx="3636671" cy="44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18-2019\ERASMUS +\53673336_638261966625425_86873059072367656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2" y="2743200"/>
            <a:ext cx="58942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5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7DF0AF-8FD1-4493-AE4C-F091BA1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6516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A025BD1-797B-4E00-8A77-A2B4EB05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44710"/>
            <a:ext cx="9601196" cy="1931831"/>
          </a:xfrm>
        </p:spPr>
        <p:txBody>
          <a:bodyPr>
            <a:normAutofit/>
          </a:bodyPr>
          <a:lstStyle/>
          <a:p>
            <a:r>
              <a:rPr lang="hr-HR" dirty="0"/>
              <a:t>Us: </a:t>
            </a:r>
            <a:r>
              <a:rPr lang="hr-HR" dirty="0" err="1"/>
              <a:t>Why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I </a:t>
            </a:r>
            <a:r>
              <a:rPr lang="hr-HR" dirty="0" err="1"/>
              <a:t>like</a:t>
            </a:r>
            <a:r>
              <a:rPr lang="hr-HR" dirty="0"/>
              <a:t> it </a:t>
            </a:r>
            <a:r>
              <a:rPr lang="hr-HR" dirty="0" err="1"/>
              <a:t>because</a:t>
            </a:r>
            <a:r>
              <a:rPr lang="hr-HR" dirty="0"/>
              <a:t> it </a:t>
            </a:r>
            <a:r>
              <a:rPr lang="hr-HR" dirty="0" err="1"/>
              <a:t>gives</a:t>
            </a:r>
            <a:r>
              <a:rPr lang="hr-HR" dirty="0"/>
              <a:t> me a </a:t>
            </a:r>
            <a:r>
              <a:rPr lang="hr-HR" dirty="0" err="1"/>
              <a:t>chance</a:t>
            </a:r>
            <a:r>
              <a:rPr lang="hr-HR" dirty="0"/>
              <a:t> to </a:t>
            </a:r>
            <a:r>
              <a:rPr lang="hr-HR" dirty="0" err="1"/>
              <a:t>experiment</a:t>
            </a:r>
            <a:r>
              <a:rPr lang="hr-HR" dirty="0"/>
              <a:t>, taste, </a:t>
            </a:r>
            <a:r>
              <a:rPr lang="hr-HR" dirty="0" err="1"/>
              <a:t>invent</a:t>
            </a:r>
            <a:r>
              <a:rPr lang="hr-HR" dirty="0"/>
              <a:t> and </a:t>
            </a:r>
            <a:r>
              <a:rPr lang="hr-HR" dirty="0" err="1"/>
              <a:t>enjoy</a:t>
            </a:r>
            <a:r>
              <a:rPr lang="hr-HR" dirty="0"/>
              <a:t>, but at the same time to </a:t>
            </a:r>
            <a:r>
              <a:rPr lang="hr-HR" dirty="0" err="1"/>
              <a:t>stay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biggest</a:t>
            </a:r>
            <a:r>
              <a:rPr lang="hr-HR" dirty="0"/>
              <a:t> </a:t>
            </a:r>
            <a:r>
              <a:rPr lang="hr-HR" dirty="0" err="1"/>
              <a:t>mission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 – </a:t>
            </a:r>
            <a:r>
              <a:rPr lang="hr-HR" dirty="0" err="1"/>
              <a:t>saving</a:t>
            </a:r>
            <a:r>
              <a:rPr lang="hr-HR" dirty="0"/>
              <a:t> </a:t>
            </a:r>
            <a:r>
              <a:rPr lang="hr-HR" dirty="0" err="1"/>
              <a:t>animals</a:t>
            </a:r>
            <a:r>
              <a:rPr lang="hr-HR" dirty="0"/>
              <a:t>.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 </a:t>
            </a:r>
            <a:r>
              <a:rPr lang="hr-HR" dirty="0" err="1"/>
              <a:t>equals</a:t>
            </a:r>
            <a:r>
              <a:rPr lang="hr-HR" dirty="0"/>
              <a:t> all </a:t>
            </a:r>
            <a:r>
              <a:rPr lang="hr-HR" dirty="0" err="1"/>
              <a:t>the</a:t>
            </a:r>
            <a:r>
              <a:rPr lang="hr-HR" dirty="0"/>
              <a:t> taste </a:t>
            </a:r>
            <a:r>
              <a:rPr lang="hr-HR" dirty="0" err="1"/>
              <a:t>and</a:t>
            </a:r>
            <a:r>
              <a:rPr lang="hr-HR" dirty="0"/>
              <a:t> no </a:t>
            </a:r>
            <a:r>
              <a:rPr lang="hr-HR" dirty="0" err="1"/>
              <a:t>animals</a:t>
            </a:r>
            <a:r>
              <a:rPr lang="hr-HR" dirty="0"/>
              <a:t> </a:t>
            </a:r>
            <a:r>
              <a:rPr lang="hr-HR" dirty="0" err="1"/>
              <a:t>hurt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2050" name="Picture 2" descr="G:\2018-2019\ERASMUS +\53695287_798253923842192_2550133842702761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53" y="3786388"/>
            <a:ext cx="3212173" cy="21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18-2019\ERASMUS +\54155010_1041442249375649_12438458377091153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29" y="3786387"/>
            <a:ext cx="3081304" cy="21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018-2019\ERASMUS +\53717376_2269420083385285_54531938969662259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62" y="3786387"/>
            <a:ext cx="2444259" cy="20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34B02A-93FA-4BC8-A6F6-7ADF4714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1F23A6-1A2E-4033-ACC7-3C1FE8BC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Us: </a:t>
            </a:r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cook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I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cook</a:t>
            </a:r>
            <a:r>
              <a:rPr lang="hr-HR" dirty="0"/>
              <a:t> and make and bake </a:t>
            </a:r>
            <a:r>
              <a:rPr lang="hr-HR" dirty="0" err="1"/>
              <a:t>everything</a:t>
            </a:r>
            <a:r>
              <a:rPr lang="hr-HR" dirty="0"/>
              <a:t>.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savory</a:t>
            </a:r>
            <a:r>
              <a:rPr lang="hr-HR" dirty="0"/>
              <a:t> </a:t>
            </a:r>
            <a:r>
              <a:rPr lang="hr-HR" dirty="0" err="1"/>
              <a:t>dishes</a:t>
            </a:r>
            <a:r>
              <a:rPr lang="hr-HR" dirty="0"/>
              <a:t> to </a:t>
            </a:r>
            <a:r>
              <a:rPr lang="hr-HR" dirty="0" err="1"/>
              <a:t>sweets</a:t>
            </a:r>
            <a:r>
              <a:rPr lang="hr-HR" dirty="0"/>
              <a:t>, </a:t>
            </a:r>
            <a:r>
              <a:rPr lang="hr-HR" dirty="0" err="1"/>
              <a:t>jams</a:t>
            </a:r>
            <a:r>
              <a:rPr lang="hr-HR" dirty="0"/>
              <a:t>, </a:t>
            </a:r>
            <a:r>
              <a:rPr lang="hr-HR" dirty="0" err="1"/>
              <a:t>sauces</a:t>
            </a:r>
            <a:r>
              <a:rPr lang="hr-HR" dirty="0"/>
              <a:t>, </a:t>
            </a:r>
            <a:r>
              <a:rPr lang="hr-HR" dirty="0" err="1"/>
              <a:t>juices</a:t>
            </a:r>
            <a:r>
              <a:rPr lang="hr-HR" dirty="0"/>
              <a:t>…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 it, I </a:t>
            </a:r>
            <a:r>
              <a:rPr lang="hr-HR" dirty="0" err="1"/>
              <a:t>like</a:t>
            </a:r>
            <a:r>
              <a:rPr lang="hr-HR" dirty="0"/>
              <a:t> to make it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Us: </a:t>
            </a:r>
            <a:r>
              <a:rPr lang="hr-HR" dirty="0" err="1">
                <a:sym typeface="Wingdings" panose="05000000000000000000" pitchFamily="2" charset="2"/>
              </a:rPr>
              <a:t>What</a:t>
            </a:r>
            <a:r>
              <a:rPr lang="hr-HR" dirty="0">
                <a:sym typeface="Wingdings" panose="05000000000000000000" pitchFamily="2" charset="2"/>
              </a:rPr>
              <a:t>’s </a:t>
            </a:r>
            <a:r>
              <a:rPr lang="hr-HR" dirty="0" err="1">
                <a:sym typeface="Wingdings" panose="05000000000000000000" pitchFamily="2" charset="2"/>
              </a:rPr>
              <a:t>your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favourite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meal</a:t>
            </a:r>
            <a:r>
              <a:rPr lang="hr-HR" dirty="0">
                <a:sym typeface="Wingdings" panose="05000000000000000000" pitchFamily="2" charset="2"/>
              </a:rPr>
              <a:t>?</a:t>
            </a:r>
          </a:p>
          <a:p>
            <a:r>
              <a:rPr lang="hr-HR" dirty="0" err="1">
                <a:sym typeface="Wingdings" panose="05000000000000000000" pitchFamily="2" charset="2"/>
              </a:rPr>
              <a:t>Teacher</a:t>
            </a:r>
            <a:r>
              <a:rPr lang="hr-HR" dirty="0">
                <a:sym typeface="Wingdings" panose="05000000000000000000" pitchFamily="2" charset="2"/>
              </a:rPr>
              <a:t>: My </a:t>
            </a:r>
            <a:r>
              <a:rPr lang="hr-HR" dirty="0" err="1">
                <a:sym typeface="Wingdings" panose="05000000000000000000" pitchFamily="2" charset="2"/>
              </a:rPr>
              <a:t>favourite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meal</a:t>
            </a:r>
            <a:r>
              <a:rPr lang="hr-HR" dirty="0">
                <a:sym typeface="Wingdings" panose="05000000000000000000" pitchFamily="2" charset="2"/>
              </a:rPr>
              <a:t> is spaghetti and </a:t>
            </a:r>
            <a:r>
              <a:rPr lang="hr-HR" dirty="0" err="1">
                <a:sym typeface="Wingdings" panose="05000000000000000000" pitchFamily="2" charset="2"/>
              </a:rPr>
              <a:t>tomato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sauce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topped</a:t>
            </a:r>
            <a:r>
              <a:rPr lang="hr-HR" dirty="0">
                <a:sym typeface="Wingdings" panose="05000000000000000000" pitchFamily="2" charset="2"/>
              </a:rPr>
              <a:t> with </a:t>
            </a:r>
            <a:r>
              <a:rPr lang="hr-HR" dirty="0" err="1">
                <a:sym typeface="Wingdings" panose="05000000000000000000" pitchFamily="2" charset="2"/>
              </a:rPr>
              <a:t>coconut</a:t>
            </a:r>
            <a:r>
              <a:rPr lang="hr-HR" dirty="0">
                <a:sym typeface="Wingdings" panose="05000000000000000000" pitchFamily="2" charset="2"/>
              </a:rPr>
              <a:t> or </a:t>
            </a:r>
            <a:r>
              <a:rPr lang="hr-HR" dirty="0" err="1">
                <a:sym typeface="Wingdings" panose="05000000000000000000" pitchFamily="2" charset="2"/>
              </a:rPr>
              <a:t>soy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cheese</a:t>
            </a:r>
            <a:r>
              <a:rPr lang="hr-HR" dirty="0">
                <a:sym typeface="Wingdings" panose="05000000000000000000" pitchFamily="2" charset="2"/>
              </a:rPr>
              <a:t>. I just love it! </a:t>
            </a:r>
          </a:p>
        </p:txBody>
      </p:sp>
      <p:pic>
        <p:nvPicPr>
          <p:cNvPr id="11266" name="Picture 2" descr="G:\2018-2019\ERASMUS +\53558670_2024460624338571_77830186463511183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715108"/>
            <a:ext cx="3458307" cy="1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018-2019\ERASMUS +\54524733_301981363809450_4790055649453015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0" y="715108"/>
            <a:ext cx="3317631" cy="16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A82CDB-D2EA-440D-9962-64C67EA7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6972"/>
          </a:xfrm>
        </p:spPr>
        <p:txBody>
          <a:bodyPr>
            <a:normAutofit/>
          </a:bodyPr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C7DCB2-AE56-424C-9D66-88011181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Us: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don’t just </a:t>
            </a:r>
            <a:r>
              <a:rPr lang="hr-HR" dirty="0" err="1"/>
              <a:t>cook</a:t>
            </a:r>
            <a:r>
              <a:rPr lang="hr-HR" dirty="0"/>
              <a:t> Croatian </a:t>
            </a:r>
            <a:r>
              <a:rPr lang="hr-HR" dirty="0" err="1"/>
              <a:t>meals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No, I </a:t>
            </a:r>
            <a:r>
              <a:rPr lang="hr-HR" dirty="0" err="1"/>
              <a:t>adore</a:t>
            </a:r>
            <a:r>
              <a:rPr lang="hr-HR" dirty="0"/>
              <a:t> </a:t>
            </a:r>
            <a:r>
              <a:rPr lang="hr-HR" dirty="0" err="1"/>
              <a:t>international</a:t>
            </a:r>
            <a:r>
              <a:rPr lang="hr-HR" dirty="0"/>
              <a:t> </a:t>
            </a:r>
            <a:r>
              <a:rPr lang="hr-HR" dirty="0" err="1"/>
              <a:t>quizine</a:t>
            </a:r>
            <a:r>
              <a:rPr lang="hr-HR" dirty="0"/>
              <a:t>, </a:t>
            </a:r>
            <a:r>
              <a:rPr lang="hr-HR" dirty="0" err="1"/>
              <a:t>especially</a:t>
            </a:r>
            <a:r>
              <a:rPr lang="hr-HR" dirty="0"/>
              <a:t> </a:t>
            </a:r>
            <a:r>
              <a:rPr lang="hr-HR" dirty="0" err="1"/>
              <a:t>those</a:t>
            </a:r>
            <a:r>
              <a:rPr lang="hr-HR" dirty="0"/>
              <a:t> </a:t>
            </a:r>
            <a:r>
              <a:rPr lang="hr-HR" dirty="0" err="1"/>
              <a:t>dishes</a:t>
            </a:r>
            <a:r>
              <a:rPr lang="hr-HR" dirty="0"/>
              <a:t> that are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default</a:t>
            </a:r>
            <a:r>
              <a:rPr lang="hr-HR" dirty="0"/>
              <a:t> </a:t>
            </a:r>
            <a:r>
              <a:rPr lang="hr-HR" dirty="0" err="1"/>
              <a:t>vegan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those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quizines</a:t>
            </a:r>
            <a:r>
              <a:rPr lang="hr-HR" dirty="0"/>
              <a:t> that are </a:t>
            </a:r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vegan</a:t>
            </a:r>
            <a:r>
              <a:rPr lang="hr-HR" dirty="0"/>
              <a:t>.</a:t>
            </a:r>
          </a:p>
        </p:txBody>
      </p:sp>
      <p:pic>
        <p:nvPicPr>
          <p:cNvPr id="3074" name="Picture 2" descr="G:\2018-2019\ERASMUS +\54217346_2316392678650080_553208744255684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36" y="3940936"/>
            <a:ext cx="2678805" cy="20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2018-2019\ERASMUS +\53521603_420152885399140_85530645225568993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17" y="3940935"/>
            <a:ext cx="2507087" cy="1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2018-2019\ERASMUS +\54518149_260807908140213_87303700153054003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97468"/>
            <a:ext cx="2622997" cy="19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29CBF3-3CE1-47E0-9C75-212A8A0A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64" y="971710"/>
            <a:ext cx="9601196" cy="1303867"/>
          </a:xfrm>
        </p:spPr>
        <p:txBody>
          <a:bodyPr/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BF020-927E-4C95-BB02-8C5A920C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73" y="2582690"/>
            <a:ext cx="1029021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Us: When you went to other countries did you get some inspiration about vegan meals?</a:t>
            </a:r>
          </a:p>
          <a:p>
            <a:pPr marL="0" indent="0">
              <a:buNone/>
            </a:pPr>
            <a:r>
              <a:rPr lang="en-US" dirty="0"/>
              <a:t>Teacher: All the time. If I see something I like, and it’s vegan, I try it. I have always loved all the vegan things I tried. If I see something and it is not already vegan I think how to </a:t>
            </a:r>
            <a:r>
              <a:rPr lang="en-US" dirty="0" err="1"/>
              <a:t>veganize</a:t>
            </a:r>
            <a:r>
              <a:rPr lang="en-US" dirty="0"/>
              <a:t> it and I always succeed.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Us: Which meals can you </a:t>
            </a:r>
            <a:r>
              <a:rPr lang="en-US" dirty="0" err="1"/>
              <a:t>veganize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Teacher: Every meal that I like. Every Croatian meal</a:t>
            </a:r>
            <a:r>
              <a:rPr lang="hr-HR" dirty="0"/>
              <a:t>, </a:t>
            </a:r>
            <a:r>
              <a:rPr lang="hr-HR" dirty="0" err="1"/>
              <a:t>even</a:t>
            </a:r>
            <a:r>
              <a:rPr lang="hr-HR" dirty="0"/>
              <a:t> </a:t>
            </a:r>
            <a:r>
              <a:rPr lang="en-US" dirty="0"/>
              <a:t>„</a:t>
            </a:r>
            <a:r>
              <a:rPr lang="en-US" dirty="0" err="1"/>
              <a:t>Sarma</a:t>
            </a:r>
            <a:r>
              <a:rPr lang="en-US" dirty="0"/>
              <a:t>” can be </a:t>
            </a:r>
            <a:r>
              <a:rPr lang="en-US" dirty="0" err="1"/>
              <a:t>vegani</a:t>
            </a:r>
            <a:r>
              <a:rPr lang="hr-HR" dirty="0"/>
              <a:t>z</a:t>
            </a:r>
            <a:r>
              <a:rPr lang="en-US" dirty="0" err="1"/>
              <a:t>ed</a:t>
            </a:r>
            <a:r>
              <a:rPr lang="en-US" dirty="0"/>
              <a:t>, in fact </a:t>
            </a:r>
            <a:r>
              <a:rPr lang="hr-HR" dirty="0"/>
              <a:t>t</a:t>
            </a:r>
            <a:r>
              <a:rPr lang="en-US" dirty="0"/>
              <a:t>here is a Serbian version </a:t>
            </a:r>
            <a:r>
              <a:rPr lang="hr-HR" dirty="0"/>
              <a:t>„</a:t>
            </a:r>
            <a:r>
              <a:rPr lang="en-US" dirty="0" err="1"/>
              <a:t>Posna</a:t>
            </a:r>
            <a:r>
              <a:rPr lang="en-US" dirty="0"/>
              <a:t> </a:t>
            </a:r>
            <a:r>
              <a:rPr lang="en-US" dirty="0" err="1"/>
              <a:t>sarma</a:t>
            </a:r>
            <a:r>
              <a:rPr lang="en-US" dirty="0"/>
              <a:t>” which they eat all over his region and it</a:t>
            </a:r>
            <a:r>
              <a:rPr lang="hr-HR" dirty="0"/>
              <a:t>’</a:t>
            </a:r>
            <a:r>
              <a:rPr lang="en-US" dirty="0"/>
              <a:t>s so delicious.</a:t>
            </a:r>
          </a:p>
        </p:txBody>
      </p:sp>
      <p:pic>
        <p:nvPicPr>
          <p:cNvPr id="4098" name="Picture 2" descr="G:\2018-2019\ERASMUS +\54214987_787326108301404_880609028443891302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/>
          <a:stretch/>
        </p:blipFill>
        <p:spPr bwMode="auto">
          <a:xfrm>
            <a:off x="5087815" y="3529550"/>
            <a:ext cx="1944545" cy="12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2018-2019\ERASMUS +\54400023_550775675419279_397779804438816358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14187"/>
          <a:stretch/>
        </p:blipFill>
        <p:spPr bwMode="auto">
          <a:xfrm>
            <a:off x="785446" y="726829"/>
            <a:ext cx="3259016" cy="17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2018-2019\ERASMUS +\50089381_292069228159132_478608452698610073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1538" r="22564" b="30086"/>
          <a:stretch/>
        </p:blipFill>
        <p:spPr bwMode="auto">
          <a:xfrm>
            <a:off x="8112368" y="726829"/>
            <a:ext cx="3094893" cy="16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E9D598-A85C-426A-8B67-3201FCCD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0D0FAF-16EE-407B-82C3-49724CB0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meals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cook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</a:t>
            </a:r>
            <a:r>
              <a:rPr lang="hr-HR" dirty="0" err="1"/>
              <a:t>Besides</a:t>
            </a:r>
            <a:r>
              <a:rPr lang="hr-HR" dirty="0"/>
              <a:t> spaghetti and </a:t>
            </a:r>
            <a:r>
              <a:rPr lang="hr-HR" dirty="0" err="1"/>
              <a:t>tomato</a:t>
            </a:r>
            <a:r>
              <a:rPr lang="hr-HR" dirty="0"/>
              <a:t> </a:t>
            </a:r>
            <a:r>
              <a:rPr lang="hr-HR" dirty="0" err="1"/>
              <a:t>sauce</a:t>
            </a:r>
            <a:r>
              <a:rPr lang="hr-HR" dirty="0"/>
              <a:t>, </a:t>
            </a:r>
            <a:r>
              <a:rPr lang="hr-HR" dirty="0" err="1"/>
              <a:t>pizza</a:t>
            </a:r>
            <a:r>
              <a:rPr lang="hr-HR" dirty="0"/>
              <a:t> is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menu</a:t>
            </a:r>
            <a:r>
              <a:rPr lang="hr-HR" dirty="0"/>
              <a:t>. And </a:t>
            </a:r>
            <a:r>
              <a:rPr lang="hr-HR" dirty="0" err="1"/>
              <a:t>pancakes</a:t>
            </a:r>
            <a:r>
              <a:rPr lang="hr-HR" dirty="0"/>
              <a:t>, </a:t>
            </a:r>
            <a:r>
              <a:rPr lang="hr-HR" dirty="0" err="1"/>
              <a:t>salty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sweet</a:t>
            </a:r>
            <a:r>
              <a:rPr lang="hr-HR" dirty="0"/>
              <a:t>.</a:t>
            </a:r>
          </a:p>
        </p:txBody>
      </p:sp>
      <p:pic>
        <p:nvPicPr>
          <p:cNvPr id="5122" name="Picture 2" descr="G:\2018-2019\ERASMUS +\53576404_2802369276655876_21371271718843187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94" y="3953814"/>
            <a:ext cx="2803301" cy="21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2018-2019\ERASMUS +\54523817_313998639470531_192524614013603020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3953814"/>
            <a:ext cx="2897747" cy="21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2018-2019\ERASMUS +\53761060_2370647063156870_385573351476271513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26" y="3953814"/>
            <a:ext cx="2610118" cy="19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9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EDE0E3-FEBB-484C-BDD7-A1CAB5D7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6B9501-2CF4-4A3A-A335-3AA687BE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324" y="2016368"/>
            <a:ext cx="9513276" cy="2203939"/>
          </a:xfrm>
        </p:spPr>
        <p:txBody>
          <a:bodyPr/>
          <a:lstStyle/>
          <a:p>
            <a:r>
              <a:rPr lang="hr-HR" dirty="0"/>
              <a:t>Us: How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veganize</a:t>
            </a:r>
            <a:r>
              <a:rPr lang="hr-HR" dirty="0"/>
              <a:t> </a:t>
            </a:r>
            <a:r>
              <a:rPr lang="hr-HR" dirty="0" err="1"/>
              <a:t>things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pancakes</a:t>
            </a:r>
            <a:r>
              <a:rPr lang="hr-HR" dirty="0"/>
              <a:t> for </a:t>
            </a:r>
            <a:r>
              <a:rPr lang="hr-HR" dirty="0" err="1"/>
              <a:t>example</a:t>
            </a:r>
            <a:r>
              <a:rPr lang="hr-HR" dirty="0"/>
              <a:t>?</a:t>
            </a:r>
          </a:p>
          <a:p>
            <a:r>
              <a:rPr lang="hr-HR" dirty="0" err="1"/>
              <a:t>Teacher</a:t>
            </a:r>
            <a:r>
              <a:rPr lang="hr-HR" dirty="0"/>
              <a:t>:  You don’t have to </a:t>
            </a:r>
            <a:r>
              <a:rPr lang="hr-HR" dirty="0" err="1"/>
              <a:t>substitute</a:t>
            </a:r>
            <a:r>
              <a:rPr lang="hr-HR" dirty="0"/>
              <a:t> for </a:t>
            </a:r>
            <a:r>
              <a:rPr lang="hr-HR" dirty="0" err="1"/>
              <a:t>eggs</a:t>
            </a:r>
            <a:r>
              <a:rPr lang="hr-HR" dirty="0"/>
              <a:t> or </a:t>
            </a:r>
            <a:r>
              <a:rPr lang="hr-HR" dirty="0" err="1"/>
              <a:t>milk</a:t>
            </a:r>
            <a:r>
              <a:rPr lang="hr-HR" dirty="0"/>
              <a:t>.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turn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just</a:t>
            </a:r>
            <a:r>
              <a:rPr lang="hr-HR" dirty="0"/>
              <a:t> fine </a:t>
            </a:r>
            <a:r>
              <a:rPr lang="hr-HR" dirty="0" err="1"/>
              <a:t>without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, but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use </a:t>
            </a:r>
            <a:r>
              <a:rPr lang="hr-HR" dirty="0" err="1"/>
              <a:t>bananas</a:t>
            </a:r>
            <a:r>
              <a:rPr lang="hr-HR" dirty="0"/>
              <a:t> or </a:t>
            </a:r>
            <a:r>
              <a:rPr lang="hr-HR" dirty="0" err="1"/>
              <a:t>apple</a:t>
            </a:r>
            <a:r>
              <a:rPr lang="hr-HR" dirty="0"/>
              <a:t> </a:t>
            </a:r>
            <a:r>
              <a:rPr lang="hr-HR" dirty="0" err="1"/>
              <a:t>sauce</a:t>
            </a:r>
            <a:r>
              <a:rPr lang="hr-HR" dirty="0"/>
              <a:t> for </a:t>
            </a:r>
            <a:r>
              <a:rPr lang="hr-HR" dirty="0" err="1"/>
              <a:t>sweet</a:t>
            </a:r>
            <a:r>
              <a:rPr lang="hr-HR" dirty="0"/>
              <a:t> </a:t>
            </a:r>
            <a:r>
              <a:rPr lang="hr-HR" dirty="0" err="1"/>
              <a:t>version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chia</a:t>
            </a:r>
            <a:r>
              <a:rPr lang="hr-HR" dirty="0"/>
              <a:t> or </a:t>
            </a:r>
            <a:r>
              <a:rPr lang="hr-HR" dirty="0" err="1"/>
              <a:t>flax</a:t>
            </a:r>
            <a:r>
              <a:rPr lang="hr-HR" dirty="0"/>
              <a:t> </a:t>
            </a:r>
            <a:r>
              <a:rPr lang="hr-HR" dirty="0" err="1"/>
              <a:t>seeds</a:t>
            </a:r>
            <a:r>
              <a:rPr lang="hr-HR" dirty="0"/>
              <a:t> for a </a:t>
            </a:r>
            <a:r>
              <a:rPr lang="hr-HR" dirty="0" err="1"/>
              <a:t>salty</a:t>
            </a:r>
            <a:r>
              <a:rPr lang="hr-HR" dirty="0"/>
              <a:t> </a:t>
            </a:r>
            <a:r>
              <a:rPr lang="hr-HR" dirty="0" err="1"/>
              <a:t>version</a:t>
            </a:r>
            <a:r>
              <a:rPr lang="hr-HR" dirty="0"/>
              <a:t>,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want</a:t>
            </a:r>
            <a:r>
              <a:rPr lang="hr-HR" dirty="0"/>
              <a:t>.</a:t>
            </a:r>
          </a:p>
        </p:txBody>
      </p:sp>
      <p:pic>
        <p:nvPicPr>
          <p:cNvPr id="6146" name="Picture 2" descr="G:\2018-2019\ERASMUS +\54521446_626925797764051_523059989393178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16" y="4220307"/>
            <a:ext cx="2717084" cy="17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2018-2019\ERASMUS +\54374644_157923765128695_90782418878773329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47" y="4365938"/>
            <a:ext cx="2146479" cy="16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2018-2019\ERASMUS +\53664066_331175747533096_396485900014243020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9915" r="25384" b="6325"/>
          <a:stretch/>
        </p:blipFill>
        <p:spPr bwMode="auto">
          <a:xfrm>
            <a:off x="659162" y="621323"/>
            <a:ext cx="2646249" cy="10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9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20944D-48BC-4203-9256-C3F0B32E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Vegan</a:t>
            </a:r>
            <a:r>
              <a:rPr lang="hr-HR" dirty="0"/>
              <a:t> </a:t>
            </a:r>
            <a:r>
              <a:rPr lang="hr-HR" dirty="0" err="1"/>
              <a:t>Cooking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7E04BE2-F679-427A-A1C7-C4471A6D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seasonings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use?</a:t>
            </a:r>
          </a:p>
          <a:p>
            <a:r>
              <a:rPr lang="hr-HR" dirty="0" err="1"/>
              <a:t>Teacher</a:t>
            </a:r>
            <a:r>
              <a:rPr lang="hr-HR" dirty="0"/>
              <a:t>: I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all. </a:t>
            </a:r>
            <a:r>
              <a:rPr lang="hr-HR" dirty="0" err="1"/>
              <a:t>Cumin</a:t>
            </a:r>
            <a:r>
              <a:rPr lang="hr-HR" dirty="0"/>
              <a:t>, </a:t>
            </a:r>
            <a:r>
              <a:rPr lang="hr-HR" dirty="0" err="1"/>
              <a:t>curry</a:t>
            </a:r>
            <a:r>
              <a:rPr lang="hr-HR" dirty="0"/>
              <a:t>, </a:t>
            </a:r>
            <a:r>
              <a:rPr lang="hr-HR" dirty="0" err="1"/>
              <a:t>cinnamon</a:t>
            </a:r>
            <a:r>
              <a:rPr lang="hr-HR" dirty="0"/>
              <a:t>, </a:t>
            </a:r>
            <a:r>
              <a:rPr lang="hr-HR" dirty="0" err="1"/>
              <a:t>ground</a:t>
            </a:r>
            <a:r>
              <a:rPr lang="hr-HR" dirty="0"/>
              <a:t> </a:t>
            </a:r>
            <a:r>
              <a:rPr lang="hr-HR" dirty="0" err="1"/>
              <a:t>pepper</a:t>
            </a:r>
            <a:r>
              <a:rPr lang="hr-HR" dirty="0"/>
              <a:t> or </a:t>
            </a:r>
            <a:r>
              <a:rPr lang="hr-HR" dirty="0" err="1"/>
              <a:t>garlic</a:t>
            </a:r>
            <a:r>
              <a:rPr lang="hr-HR" dirty="0"/>
              <a:t>, </a:t>
            </a:r>
            <a:r>
              <a:rPr lang="hr-HR" dirty="0" err="1"/>
              <a:t>everything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a place and a </a:t>
            </a:r>
            <a:r>
              <a:rPr lang="hr-HR" dirty="0" err="1"/>
              <a:t>purpose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7170" name="Picture 2" descr="G:\2018-2019\ERASMUS +\53745055_401252920673630_5628314565621055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4" y="3928057"/>
            <a:ext cx="2558603" cy="2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2018-2019\ERASMUS +\54519106_301022287218513_75195001419260231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3" y="3928057"/>
            <a:ext cx="2816180" cy="2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2018-2019\ERASMUS +\53558670_2024460624338571_778301864635111833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8" y="3928057"/>
            <a:ext cx="2884868" cy="21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21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599</Words>
  <Application>Microsoft Office PowerPoint</Application>
  <PresentationFormat>Prilagođeno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Organski</vt:lpstr>
      <vt:lpstr> Teacher’s hobby</vt:lpstr>
      <vt:lpstr>PowerPointova prezentacija</vt:lpstr>
      <vt:lpstr>Vegan Cooking</vt:lpstr>
      <vt:lpstr>Vegan Cooking</vt:lpstr>
      <vt:lpstr>Vegan Cooking</vt:lpstr>
      <vt:lpstr>Vegan Cooking</vt:lpstr>
      <vt:lpstr>Vegan Cooking</vt:lpstr>
      <vt:lpstr>Vegan Cooking</vt:lpstr>
      <vt:lpstr>Vegan Cooking</vt:lpstr>
      <vt:lpstr>Vegan cooking</vt:lpstr>
      <vt:lpstr>Vegan Cooking</vt:lpstr>
      <vt:lpstr>Thanks for watching  and have a great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hobby</dc:title>
  <dc:creator>Karlo Kampic</dc:creator>
  <cp:lastModifiedBy>Kata Grgljanić</cp:lastModifiedBy>
  <cp:revision>16</cp:revision>
  <dcterms:created xsi:type="dcterms:W3CDTF">2019-03-06T08:54:35Z</dcterms:created>
  <dcterms:modified xsi:type="dcterms:W3CDTF">2019-03-20T21:29:42Z</dcterms:modified>
</cp:coreProperties>
</file>