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B90EE3-BCC2-47EE-80AA-6924A47436A6}" type="datetimeFigureOut">
              <a:rPr lang="hr-HR" smtClean="0"/>
              <a:t>24.10.2018.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F9ED3A-6249-4634-AE86-B064C146BE4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 interview with my teacher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My hobby</a:t>
            </a:r>
          </a:p>
          <a:p>
            <a:r>
              <a:rPr lang="hr-HR" dirty="0" smtClean="0"/>
              <a:t>Anamarija Lovrić and teacher Sanja Lončar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3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636111" cy="19770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4187957" cy="314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4187957" cy="3140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31840"/>
            <a:ext cx="3351246" cy="25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0578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 much happiness!!!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160"/>
            <a:ext cx="7467600" cy="4200042"/>
          </a:xfrm>
        </p:spPr>
      </p:pic>
    </p:spTree>
    <p:extLst>
      <p:ext uri="{BB962C8B-B14F-4D97-AF65-F5344CB8AC3E}">
        <p14:creationId xmlns:p14="http://schemas.microsoft.com/office/powerpoint/2010/main" val="15875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Thank you for your attention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5213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400" dirty="0" smtClean="0"/>
              <a:t>Can you guess my teacher’s hobby?</a:t>
            </a:r>
            <a:endParaRPr lang="hr-HR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94472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82" y="1482738"/>
            <a:ext cx="3495262" cy="262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82" y="4114523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It is twisting balloons!!!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421634" cy="33123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Have I got some questions for her...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8266"/>
            <a:ext cx="3096344" cy="2322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08" y="3850524"/>
            <a:ext cx="3227851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0524"/>
            <a:ext cx="3096344" cy="232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08" y="1429635"/>
            <a:ext cx="3227851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hr-HR" sz="3600" dirty="0"/>
              <a:t>When did you start making balloon animals</a:t>
            </a:r>
            <a:r>
              <a:rPr lang="hr-HR" sz="3600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I </a:t>
            </a:r>
            <a:r>
              <a:rPr lang="hr-HR" dirty="0"/>
              <a:t>started making balloon animals for my </a:t>
            </a:r>
            <a:r>
              <a:rPr lang="hr-HR" dirty="0" smtClean="0"/>
              <a:t>children a few years ago. </a:t>
            </a:r>
            <a:r>
              <a:rPr lang="hr-HR" dirty="0"/>
              <a:t>Balloon animals are everywhere around us now. In stores</a:t>
            </a:r>
            <a:r>
              <a:rPr lang="hr-HR" dirty="0" smtClean="0"/>
              <a:t>, at </a:t>
            </a:r>
            <a:r>
              <a:rPr lang="hr-HR" dirty="0"/>
              <a:t>the mall</a:t>
            </a:r>
            <a:r>
              <a:rPr lang="hr-HR" dirty="0" smtClean="0"/>
              <a:t>, kids </a:t>
            </a:r>
            <a:r>
              <a:rPr lang="hr-HR" dirty="0"/>
              <a:t>parties... My children are awestruck by them.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1746">
            <a:off x="6447918" y="4291586"/>
            <a:ext cx="2576640" cy="193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9058">
            <a:off x="3446522" y="4561081"/>
            <a:ext cx="2589235" cy="194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03917"/>
            <a:ext cx="2804019" cy="12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What is the most difficult object you have ever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 I love </a:t>
            </a:r>
            <a:r>
              <a:rPr lang="hr-HR" dirty="0" smtClean="0"/>
              <a:t>making flowers, swords, dogs, butterflies. I </a:t>
            </a:r>
            <a:r>
              <a:rPr lang="hr-HR" dirty="0"/>
              <a:t>can also make hats</a:t>
            </a:r>
            <a:r>
              <a:rPr lang="hr-HR" dirty="0" smtClean="0"/>
              <a:t>, crowns, baskets, bracelets... But </a:t>
            </a:r>
            <a:r>
              <a:rPr lang="hr-HR" dirty="0"/>
              <a:t>the most difficult ones were ninja turtles. I wanted to make them for a friend. They were really challenging for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How did you learn </a:t>
            </a:r>
            <a:r>
              <a:rPr lang="hr-HR" dirty="0" smtClean="0"/>
              <a:t>making </a:t>
            </a:r>
            <a:r>
              <a:rPr lang="hr-HR" dirty="0"/>
              <a:t>balloon animals?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There are many instructions and tutorials on the internet. You can learn how to make and twist balloon animals online. Ranging in difficulty from beginner to intermediate. When I want to make something new I just look it up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652">
            <a:off x="6573651" y="4603470"/>
            <a:ext cx="2279574" cy="17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/>
              <a:t>What do I have to do if I want to learn how to twist balloons?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/>
              <a:t>Firstly,find informative videos which offer helpful tips. You'll need advice to get you past common difficulties that beginners often encounter. </a:t>
            </a:r>
            <a:r>
              <a:rPr lang="hr-HR" dirty="0" smtClean="0"/>
              <a:t>Then, </a:t>
            </a:r>
            <a:r>
              <a:rPr lang="hr-HR" dirty="0"/>
              <a:t>all you really need are some good quality balloons and a balloon pump. You can start with simple structures like a dog balloon. Many other animals such as the deer and giraffe are variations on the dog balloon. You should learn that one first.</a:t>
            </a:r>
          </a:p>
        </p:txBody>
      </p:sp>
    </p:spTree>
    <p:extLst>
      <p:ext uri="{BB962C8B-B14F-4D97-AF65-F5344CB8AC3E}">
        <p14:creationId xmlns:p14="http://schemas.microsoft.com/office/powerpoint/2010/main" val="24365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Can you show me how you do it?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Sure, come here and take that balloon pump! Let’s begin!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870176" cy="290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3870176" cy="2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</TotalTime>
  <Words>309</Words>
  <Application>Microsoft Office PowerPoint</Application>
  <PresentationFormat>Prikaz na zaslonu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Technic</vt:lpstr>
      <vt:lpstr>An interview with my teacher</vt:lpstr>
      <vt:lpstr>Can you guess my teacher’s hobby?</vt:lpstr>
      <vt:lpstr>It is twisting balloons!!!</vt:lpstr>
      <vt:lpstr>Have I got some questions for her...</vt:lpstr>
      <vt:lpstr>When did you start making balloon animals?</vt:lpstr>
      <vt:lpstr>What is the most difficult object you have ever made?</vt:lpstr>
      <vt:lpstr>How did you learn making balloon animals?</vt:lpstr>
      <vt:lpstr>What do I have to do if I want to learn how to twist balloons? </vt:lpstr>
      <vt:lpstr>Can you show me how you do it?</vt:lpstr>
      <vt:lpstr>PowerPointova prezentacija</vt:lpstr>
      <vt:lpstr>PowerPointova prezentacija</vt:lpstr>
      <vt:lpstr>So much happiness!!!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interview with a teacher</dc:title>
  <dc:creator>SANJA</dc:creator>
  <cp:lastModifiedBy>Kata Grgljanić</cp:lastModifiedBy>
  <cp:revision>10</cp:revision>
  <dcterms:created xsi:type="dcterms:W3CDTF">2018-10-24T12:34:52Z</dcterms:created>
  <dcterms:modified xsi:type="dcterms:W3CDTF">2018-10-24T16:45:05Z</dcterms:modified>
</cp:coreProperties>
</file>