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9" r:id="rId4"/>
    <p:sldId id="258" r:id="rId5"/>
    <p:sldId id="261" r:id="rId6"/>
    <p:sldId id="265" r:id="rId7"/>
    <p:sldId id="262" r:id="rId8"/>
    <p:sldId id="266" r:id="rId9"/>
    <p:sldId id="260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LOIz4TwKOy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533342"/>
            <a:ext cx="7772400" cy="2952329"/>
          </a:xfrm>
        </p:spPr>
        <p:txBody>
          <a:bodyPr>
            <a:normAutofit fontScale="90000"/>
          </a:bodyPr>
          <a:lstStyle/>
          <a:p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000" b="1" dirty="0">
                <a:solidFill>
                  <a:srgbClr val="002060"/>
                </a:solidFill>
              </a:rPr>
              <a:t/>
            </a:r>
            <a:br>
              <a:rPr lang="hr-HR" sz="2000" b="1" dirty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>OŠ „Antun Gustav Matoš” Vinkovci</a:t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3200" b="1" dirty="0" smtClean="0">
                <a:solidFill>
                  <a:srgbClr val="002060"/>
                </a:solidFill>
              </a:rPr>
              <a:t/>
            </a:r>
            <a:br>
              <a:rPr lang="hr-HR" sz="3200" b="1" dirty="0" smtClean="0">
                <a:solidFill>
                  <a:srgbClr val="002060"/>
                </a:solidFill>
              </a:rPr>
            </a:br>
            <a:r>
              <a:rPr lang="hr-HR" sz="3200" i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hr-HR" sz="3200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i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</a:t>
            </a:r>
            <a:r>
              <a:rPr lang="hr-HR" sz="3200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sz="3200" i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hr-HR" sz="32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hr-HR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 – 2019.</a:t>
            </a:r>
            <a:r>
              <a:rPr lang="hr-HR" sz="2700" b="1" dirty="0" smtClean="0">
                <a:solidFill>
                  <a:srgbClr val="002060"/>
                </a:solidFill>
              </a:rPr>
              <a:t/>
            </a:r>
            <a:br>
              <a:rPr lang="hr-HR" sz="2700" b="1" dirty="0" smtClean="0">
                <a:solidFill>
                  <a:srgbClr val="002060"/>
                </a:solidFill>
              </a:rPr>
            </a:br>
            <a:r>
              <a:rPr lang="hr-HR" sz="2200" b="1" dirty="0" smtClean="0">
                <a:solidFill>
                  <a:srgbClr val="002060"/>
                </a:solidFill>
              </a:rPr>
              <a:t/>
            </a:r>
            <a:br>
              <a:rPr lang="hr-HR" sz="2200" b="1" dirty="0" smtClean="0">
                <a:solidFill>
                  <a:srgbClr val="002060"/>
                </a:solidFill>
              </a:rPr>
            </a:br>
            <a:endParaRPr lang="hr-HR" sz="2200" b="1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07704" y="4279837"/>
            <a:ext cx="5976664" cy="1649430"/>
          </a:xfrm>
        </p:spPr>
        <p:txBody>
          <a:bodyPr>
            <a:normAutofit fontScale="92500" lnSpcReduction="20000"/>
          </a:bodyPr>
          <a:lstStyle/>
          <a:p>
            <a:endParaRPr lang="hr-HR" sz="2800" b="1" dirty="0" smtClean="0">
              <a:solidFill>
                <a:srgbClr val="002060"/>
              </a:solidFill>
            </a:endParaRPr>
          </a:p>
          <a:p>
            <a:r>
              <a:rPr lang="hr-H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hr-HR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r-HR" sz="3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Transnacionalni </a:t>
            </a:r>
            <a:r>
              <a:rPr lang="hr-HR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susret  </a:t>
            </a:r>
          </a:p>
          <a:p>
            <a:pPr algn="l"/>
            <a:r>
              <a:rPr lang="hr-HR" sz="2800" b="1" dirty="0" smtClean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l"/>
            <a:r>
              <a:rPr lang="hr-H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Studeni, 2017. </a:t>
            </a:r>
            <a:endParaRPr lang="hr-H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72" y="4509120"/>
            <a:ext cx="789492" cy="5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10783"/>
            <a:ext cx="2000250" cy="571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49813"/>
            <a:ext cx="1211265" cy="86248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466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200" b="1" dirty="0" smtClean="0">
                <a:solidFill>
                  <a:srgbClr val="002060"/>
                </a:solidFill>
              </a:rPr>
              <a:t/>
            </a:r>
            <a:br>
              <a:rPr lang="hr-HR" sz="2200" b="1" dirty="0" smtClean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/>
            </a:r>
            <a:br>
              <a:rPr lang="hr-HR" sz="1800" b="1" dirty="0" smtClean="0">
                <a:solidFill>
                  <a:srgbClr val="002060"/>
                </a:solidFill>
              </a:rPr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51" y="5386264"/>
            <a:ext cx="2571968" cy="5563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6" y="2712935"/>
            <a:ext cx="5382133" cy="32292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5" y="1650693"/>
            <a:ext cx="5433374" cy="10582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09" y="3790336"/>
            <a:ext cx="2232249" cy="1074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47" y="476672"/>
            <a:ext cx="1279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240360" cy="243027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Na putu u Grčku….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81" y="3209335"/>
            <a:ext cx="2452690" cy="327025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42610"/>
            <a:ext cx="2462051" cy="32827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65488"/>
            <a:ext cx="2427733" cy="32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002060"/>
                </a:solidFill>
              </a:rPr>
              <a:t>Prvi transnacionalni sastanak je                            održan od održan 29.11. do 2.12.2017.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002060"/>
                </a:solidFill>
              </a:rPr>
              <a:t>Domaćin je </a:t>
            </a:r>
            <a:r>
              <a:rPr lang="hr-HR" b="1" dirty="0">
                <a:solidFill>
                  <a:srgbClr val="002060"/>
                </a:solidFill>
              </a:rPr>
              <a:t>bila </a:t>
            </a:r>
            <a:r>
              <a:rPr lang="hr-HR" b="1" dirty="0" smtClean="0">
                <a:solidFill>
                  <a:srgbClr val="002060"/>
                </a:solidFill>
              </a:rPr>
              <a:t>škola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smtClean="0">
                <a:solidFill>
                  <a:srgbClr val="002060"/>
                </a:solidFill>
              </a:rPr>
              <a:t>   </a:t>
            </a:r>
            <a:r>
              <a:rPr lang="hr-HR" b="1" dirty="0">
                <a:solidFill>
                  <a:srgbClr val="002060"/>
                </a:solidFill>
              </a:rPr>
              <a:t>37 </a:t>
            </a:r>
            <a:r>
              <a:rPr lang="hr-HR" b="1" dirty="0" err="1">
                <a:solidFill>
                  <a:srgbClr val="002060"/>
                </a:solidFill>
              </a:rPr>
              <a:t>Dimotiko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Sxoleio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Irakleiou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 smtClean="0">
                <a:solidFill>
                  <a:srgbClr val="002060"/>
                </a:solidFill>
              </a:rPr>
              <a:t>Kritis</a:t>
            </a:r>
            <a:r>
              <a:rPr lang="hr-HR" b="1" dirty="0" smtClean="0">
                <a:solidFill>
                  <a:srgbClr val="002060"/>
                </a:solidFill>
              </a:rPr>
              <a:t> (</a:t>
            </a:r>
            <a:r>
              <a:rPr lang="hr-HR" b="1" dirty="0" err="1" smtClean="0">
                <a:solidFill>
                  <a:srgbClr val="002060"/>
                </a:solidFill>
              </a:rPr>
              <a:t>Heraklion</a:t>
            </a:r>
            <a:r>
              <a:rPr lang="hr-HR" b="1" dirty="0" smtClean="0">
                <a:solidFill>
                  <a:srgbClr val="002060"/>
                </a:solidFill>
              </a:rPr>
              <a:t>, Kreta)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002060"/>
                </a:solidFill>
              </a:rPr>
              <a:t>Našu su školu predstavljali koordinatori Dario Dragun, ravnatelj i učiteljica Ivana </a:t>
            </a:r>
            <a:r>
              <a:rPr lang="hr-HR" b="1" dirty="0" err="1" smtClean="0">
                <a:solidFill>
                  <a:srgbClr val="002060"/>
                </a:solidFill>
              </a:rPr>
              <a:t>Grgljanić</a:t>
            </a:r>
            <a:endParaRPr lang="hr-HR" b="1" dirty="0" smtClean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1" y="3645992"/>
            <a:ext cx="3600400" cy="27003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23" y="3658924"/>
            <a:ext cx="3600401" cy="27003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35" y="692695"/>
            <a:ext cx="1279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3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 smtClean="0">
                <a:solidFill>
                  <a:srgbClr val="002060"/>
                </a:solidFill>
              </a:rPr>
              <a:t>  </a:t>
            </a:r>
            <a:r>
              <a:rPr lang="hr-HR" b="1" dirty="0" smtClean="0">
                <a:solidFill>
                  <a:srgbClr val="002060"/>
                </a:solidFill>
              </a:rPr>
              <a:t>Putovali smo avionom iz Beograda u Atenu,</a:t>
            </a: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zatim iz Atene u </a:t>
            </a:r>
          </a:p>
          <a:p>
            <a:pPr marL="0" indent="0">
              <a:buNone/>
            </a:pPr>
            <a:r>
              <a:rPr lang="hr-HR" b="1" dirty="0" err="1" smtClean="0">
                <a:solidFill>
                  <a:srgbClr val="002060"/>
                </a:solidFill>
              </a:rPr>
              <a:t>Heraklion</a:t>
            </a:r>
            <a:r>
              <a:rPr lang="hr-HR" b="1" dirty="0" smtClean="0">
                <a:solidFill>
                  <a:srgbClr val="002060"/>
                </a:solidFill>
              </a:rPr>
              <a:t> na Kreti.</a:t>
            </a: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Vremenski su uvjeti 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produžili naš boravak.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Vinkovci – </a:t>
            </a:r>
            <a:r>
              <a:rPr lang="hr-HR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Heraklion</a:t>
            </a:r>
            <a:r>
              <a:rPr lang="hr-H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r-H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02" y="1819399"/>
            <a:ext cx="2240922" cy="167852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04" y="1811015"/>
            <a:ext cx="2645791" cy="167340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6" y="1792790"/>
            <a:ext cx="2535598" cy="169163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72" y="3790361"/>
            <a:ext cx="1834222" cy="244562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48" y="476672"/>
            <a:ext cx="1279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95" y="3790361"/>
            <a:ext cx="2445629" cy="24456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3" y="2276872"/>
            <a:ext cx="8352929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smtClean="0">
                <a:solidFill>
                  <a:srgbClr val="002060"/>
                </a:solidFill>
              </a:rPr>
              <a:t>  </a:t>
            </a:r>
            <a:r>
              <a:rPr lang="hr-HR" b="1" dirty="0" err="1" smtClean="0">
                <a:solidFill>
                  <a:srgbClr val="002060"/>
                </a:solidFill>
              </a:rPr>
              <a:t>welcome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hr-HR" b="1" dirty="0" err="1" smtClean="0">
                <a:solidFill>
                  <a:srgbClr val="002060"/>
                </a:solidFill>
              </a:rPr>
              <a:t>party</a:t>
            </a:r>
            <a:r>
              <a:rPr lang="hr-HR" b="1" dirty="0" smtClean="0">
                <a:solidFill>
                  <a:srgbClr val="002060"/>
                </a:solidFill>
              </a:rPr>
              <a:t> na početku – prekrasno iskustvo</a:t>
            </a:r>
            <a:endParaRPr lang="hr-HR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 smtClean="0">
                <a:solidFill>
                  <a:srgbClr val="002060"/>
                </a:solidFill>
              </a:rPr>
              <a:t>  upoznali </a:t>
            </a:r>
            <a:r>
              <a:rPr lang="hr-HR" sz="2400" b="1" dirty="0">
                <a:solidFill>
                  <a:srgbClr val="002060"/>
                </a:solidFill>
              </a:rPr>
              <a:t>smo </a:t>
            </a:r>
            <a:r>
              <a:rPr lang="hr-HR" sz="2400" b="1" dirty="0" smtClean="0">
                <a:solidFill>
                  <a:srgbClr val="002060"/>
                </a:solidFill>
              </a:rPr>
              <a:t>učitelje iz partnerskih škola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 smtClean="0">
                <a:solidFill>
                  <a:srgbClr val="002060"/>
                </a:solidFill>
              </a:rPr>
              <a:t>  upoznali smo školu domaćina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smtClean="0">
                <a:solidFill>
                  <a:srgbClr val="002060"/>
                </a:solidFill>
              </a:rPr>
              <a:t>      – učenike, učitelje, posjetili učionice…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002060"/>
                </a:solidFill>
              </a:rPr>
              <a:t>  </a:t>
            </a:r>
            <a:r>
              <a:rPr lang="hr-HR" sz="2400" b="1" dirty="0" smtClean="0">
                <a:solidFill>
                  <a:srgbClr val="002060"/>
                </a:solidFill>
              </a:rPr>
              <a:t>     </a:t>
            </a:r>
            <a:r>
              <a:rPr lang="hr-HR" sz="2400" b="1" dirty="0">
                <a:solidFill>
                  <a:srgbClr val="002060"/>
                </a:solidFill>
              </a:rPr>
              <a:t>– </a:t>
            </a:r>
            <a:r>
              <a:rPr lang="hr-HR" sz="2400" b="1" dirty="0" smtClean="0">
                <a:solidFill>
                  <a:srgbClr val="002060"/>
                </a:solidFill>
              </a:rPr>
              <a:t>vidjeli </a:t>
            </a:r>
            <a:r>
              <a:rPr lang="hr-HR" sz="2400" b="1" dirty="0" err="1" smtClean="0">
                <a:solidFill>
                  <a:srgbClr val="002060"/>
                </a:solidFill>
              </a:rPr>
              <a:t>Erasmus</a:t>
            </a:r>
            <a:r>
              <a:rPr lang="hr-HR" sz="2400" b="1" dirty="0" smtClean="0">
                <a:solidFill>
                  <a:srgbClr val="002060"/>
                </a:solidFill>
              </a:rPr>
              <a:t> kutak našeg projekta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>
                <a:solidFill>
                  <a:srgbClr val="002060"/>
                </a:solidFill>
              </a:rPr>
              <a:t>p</a:t>
            </a:r>
            <a:r>
              <a:rPr lang="hr-HR" sz="2400" b="1" dirty="0" smtClean="0">
                <a:solidFill>
                  <a:srgbClr val="002060"/>
                </a:solidFill>
              </a:rPr>
              <a:t>redstavili smo svoje škole, gradove i države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>
                <a:solidFill>
                  <a:srgbClr val="002060"/>
                </a:solidFill>
              </a:rPr>
              <a:t>r</a:t>
            </a:r>
            <a:r>
              <a:rPr lang="hr-HR" sz="2400" b="1" dirty="0" smtClean="0">
                <a:solidFill>
                  <a:srgbClr val="002060"/>
                </a:solidFill>
              </a:rPr>
              <a:t>azgovarali smo o obrazovnim sustavima, o uvjetima u školama i uključenosti njihovih škola u EU projekte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1. Dan               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93" y="620688"/>
            <a:ext cx="1279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6" y="4154793"/>
            <a:ext cx="2912191" cy="21841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55835"/>
            <a:ext cx="3696239" cy="27721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73708"/>
            <a:ext cx="3672408" cy="275430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75" y="4154794"/>
            <a:ext cx="1658331" cy="22111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54794"/>
            <a:ext cx="2948144" cy="22111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615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486894"/>
            <a:ext cx="8856984" cy="4822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hr-HR" sz="2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Ujutro smo </a:t>
            </a:r>
            <a:r>
              <a:rPr lang="hr-H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razgledali školu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Održali smo sastanak koordinatora i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</a:rPr>
              <a:t>   - upoznali koordinatore u projektu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</a:rPr>
              <a:t>    - dogovorili završni izbor za logo projekta 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</a:rPr>
              <a:t>    - utvrdili način i dinamiku ostvarivanja projektnih aktivnosti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     - odredili termin i projektne zadatke za mobilnost u Španjolsku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</a:rPr>
              <a:t>    - definirali načine pripremanja i prezentiranja finalnih proizvoda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         </a:t>
            </a:r>
            <a:r>
              <a:rPr lang="hr-HR" sz="2000" b="1" i="1" dirty="0" smtClean="0">
                <a:solidFill>
                  <a:srgbClr val="002060"/>
                </a:solidFill>
              </a:rPr>
              <a:t>(učitelji </a:t>
            </a:r>
            <a:r>
              <a:rPr lang="hr-HR" sz="2000" b="1" i="1" dirty="0">
                <a:solidFill>
                  <a:srgbClr val="002060"/>
                </a:solidFill>
              </a:rPr>
              <a:t>iz Španjolske su se pridružili </a:t>
            </a:r>
            <a:r>
              <a:rPr lang="hr-HR" sz="2000" b="1" i="1" dirty="0" err="1" smtClean="0">
                <a:solidFill>
                  <a:srgbClr val="002060"/>
                </a:solidFill>
              </a:rPr>
              <a:t>online</a:t>
            </a:r>
            <a:r>
              <a:rPr lang="hr-HR" sz="2000" b="1" i="1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Poslijepodne </a:t>
            </a:r>
            <a:r>
              <a:rPr lang="hr-H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 razgledali </a:t>
            </a:r>
            <a:r>
              <a:rPr lang="hr-HR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Knossos</a:t>
            </a:r>
            <a:r>
              <a:rPr lang="hr-H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Palace</a:t>
            </a:r>
            <a:endParaRPr lang="hr-HR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o 1. susretu</a:t>
            </a:r>
            <a:r>
              <a:rPr lang="hr-H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hr-HR" sz="2000" dirty="0">
                <a:solidFill>
                  <a:srgbClr val="002060"/>
                </a:solidFill>
                <a:hlinkClick r:id="rId2"/>
              </a:rPr>
              <a:t>://</a:t>
            </a:r>
            <a:r>
              <a:rPr lang="hr-HR" sz="2000" dirty="0" smtClean="0">
                <a:solidFill>
                  <a:srgbClr val="002060"/>
                </a:solidFill>
                <a:hlinkClick r:id="rId2"/>
              </a:rPr>
              <a:t>www.youtube.com/watch?v=LOIz4TwKOyY</a:t>
            </a:r>
            <a:endParaRPr lang="hr-HR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20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2. dan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279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0" y="932179"/>
            <a:ext cx="2374900" cy="2374900"/>
          </a:xfrm>
          <a:ln w="38100">
            <a:solidFill>
              <a:srgbClr val="0070C0"/>
            </a:solidFill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88" y="952453"/>
            <a:ext cx="2374900" cy="23749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15" y="980728"/>
            <a:ext cx="3166533" cy="23749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62"/>
            <a:ext cx="2468826" cy="24688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39" y="3458584"/>
            <a:ext cx="2439304" cy="24393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15" y="3529848"/>
            <a:ext cx="3155414" cy="236804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877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3767754" cy="2827583"/>
          </a:xfrm>
          <a:ln w="57150">
            <a:solidFill>
              <a:srgbClr val="0070C0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336506" cy="2578298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Zahvaljujemo našim domaćinima </a:t>
            </a:r>
            <a:br>
              <a:rPr lang="hr-HR" sz="2800" dirty="0" smtClean="0">
                <a:solidFill>
                  <a:srgbClr val="002060"/>
                </a:solidFill>
              </a:rPr>
            </a:br>
            <a:r>
              <a:rPr lang="hr-HR" sz="2800" dirty="0" smtClean="0">
                <a:solidFill>
                  <a:srgbClr val="002060"/>
                </a:solidFill>
              </a:rPr>
              <a:t>na gostoprimstvu.</a:t>
            </a:r>
            <a:br>
              <a:rPr lang="hr-HR" sz="2800" dirty="0" smtClean="0">
                <a:solidFill>
                  <a:srgbClr val="002060"/>
                </a:solidFill>
              </a:rPr>
            </a:br>
            <a:r>
              <a:rPr lang="hr-HR" sz="2800" dirty="0" smtClean="0">
                <a:solidFill>
                  <a:srgbClr val="002060"/>
                </a:solidFill>
              </a:rPr>
              <a:t/>
            </a:r>
            <a:br>
              <a:rPr lang="hr-HR" sz="2800" dirty="0" smtClean="0">
                <a:solidFill>
                  <a:srgbClr val="002060"/>
                </a:solidFill>
              </a:rPr>
            </a:br>
            <a:r>
              <a:rPr lang="hr-HR" sz="2800" dirty="0" smtClean="0">
                <a:solidFill>
                  <a:srgbClr val="002060"/>
                </a:solidFill>
              </a:rPr>
              <a:t> Veselimo se prvoj mobilnosti koja će biti                                 u ožujku u Španjolskoj.</a:t>
            </a:r>
            <a:endParaRPr lang="hr-HR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279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</TotalTime>
  <Words>231</Words>
  <Application>Microsoft Office PowerPoint</Application>
  <PresentationFormat>Prikaz na zaslonu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Valni oblik</vt:lpstr>
      <vt:lpstr>      OŠ „Antun Gustav Matoš” Vinkovci  My passion – my future 2017. – 2019.  </vt:lpstr>
      <vt:lpstr>Na putu u Grčku….</vt:lpstr>
      <vt:lpstr>PowerPointova prezentacija</vt:lpstr>
      <vt:lpstr>Vinkovci – Heraklion  </vt:lpstr>
      <vt:lpstr>1. Dan               </vt:lpstr>
      <vt:lpstr>PowerPointova prezentacija</vt:lpstr>
      <vt:lpstr>2. dan</vt:lpstr>
      <vt:lpstr>PowerPointova prezentacija</vt:lpstr>
      <vt:lpstr>Zahvaljujemo našim domaćinima  na gostoprimstvu.   Veselimo se prvoj mobilnosti koja će biti                                 u ožujku u Španjolskoj.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Kata</dc:creator>
  <cp:lastModifiedBy>Kata Grgljanić</cp:lastModifiedBy>
  <cp:revision>29</cp:revision>
  <dcterms:created xsi:type="dcterms:W3CDTF">2017-12-17T07:59:49Z</dcterms:created>
  <dcterms:modified xsi:type="dcterms:W3CDTF">2018-01-04T21:28:59Z</dcterms:modified>
</cp:coreProperties>
</file>